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3.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4.xml" ContentType="application/vnd.openxmlformats-officedocument.presentationml.tags+xml"/>
  <Override PartName="/ppt/notesSlides/notesSlide29.xml" ContentType="application/vnd.openxmlformats-officedocument.presentationml.notesSlide+xml"/>
  <Override PartName="/ppt/tags/tag5.xml" ContentType="application/vnd.openxmlformats-officedocument.presentationml.tags+xml"/>
  <Override PartName="/ppt/notesSlides/notesSlide30.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media/audio1.bin" ContentType="audio/unknown"/>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94"/>
  </p:notesMasterIdLst>
  <p:handoutMasterIdLst>
    <p:handoutMasterId r:id="rId95"/>
  </p:handoutMasterIdLst>
  <p:sldIdLst>
    <p:sldId id="573" r:id="rId2"/>
    <p:sldId id="724" r:id="rId3"/>
    <p:sldId id="725" r:id="rId4"/>
    <p:sldId id="726" r:id="rId5"/>
    <p:sldId id="727" r:id="rId6"/>
    <p:sldId id="762" r:id="rId7"/>
    <p:sldId id="758" r:id="rId8"/>
    <p:sldId id="759" r:id="rId9"/>
    <p:sldId id="760" r:id="rId10"/>
    <p:sldId id="761" r:id="rId11"/>
    <p:sldId id="729" r:id="rId12"/>
    <p:sldId id="730" r:id="rId13"/>
    <p:sldId id="731" r:id="rId14"/>
    <p:sldId id="732" r:id="rId15"/>
    <p:sldId id="739" r:id="rId16"/>
    <p:sldId id="757" r:id="rId17"/>
    <p:sldId id="748" r:id="rId18"/>
    <p:sldId id="749" r:id="rId19"/>
    <p:sldId id="750" r:id="rId20"/>
    <p:sldId id="751" r:id="rId21"/>
    <p:sldId id="752" r:id="rId22"/>
    <p:sldId id="753" r:id="rId23"/>
    <p:sldId id="754" r:id="rId24"/>
    <p:sldId id="755" r:id="rId25"/>
    <p:sldId id="773" r:id="rId26"/>
    <p:sldId id="764" r:id="rId27"/>
    <p:sldId id="691" r:id="rId28"/>
    <p:sldId id="765" r:id="rId29"/>
    <p:sldId id="766" r:id="rId30"/>
    <p:sldId id="767" r:id="rId31"/>
    <p:sldId id="768" r:id="rId32"/>
    <p:sldId id="769" r:id="rId33"/>
    <p:sldId id="770" r:id="rId34"/>
    <p:sldId id="771" r:id="rId35"/>
    <p:sldId id="689" r:id="rId36"/>
    <p:sldId id="692" r:id="rId37"/>
    <p:sldId id="690" r:id="rId38"/>
    <p:sldId id="693" r:id="rId39"/>
    <p:sldId id="695" r:id="rId40"/>
    <p:sldId id="694" r:id="rId41"/>
    <p:sldId id="774" r:id="rId42"/>
    <p:sldId id="696" r:id="rId43"/>
    <p:sldId id="697" r:id="rId44"/>
    <p:sldId id="698" r:id="rId45"/>
    <p:sldId id="699" r:id="rId46"/>
    <p:sldId id="700" r:id="rId47"/>
    <p:sldId id="701" r:id="rId48"/>
    <p:sldId id="702" r:id="rId49"/>
    <p:sldId id="703" r:id="rId50"/>
    <p:sldId id="704" r:id="rId51"/>
    <p:sldId id="705" r:id="rId52"/>
    <p:sldId id="706" r:id="rId53"/>
    <p:sldId id="707" r:id="rId54"/>
    <p:sldId id="708" r:id="rId55"/>
    <p:sldId id="709" r:id="rId56"/>
    <p:sldId id="710" r:id="rId57"/>
    <p:sldId id="711" r:id="rId58"/>
    <p:sldId id="712" r:id="rId59"/>
    <p:sldId id="713" r:id="rId60"/>
    <p:sldId id="714" r:id="rId61"/>
    <p:sldId id="776" r:id="rId62"/>
    <p:sldId id="779" r:id="rId63"/>
    <p:sldId id="780" r:id="rId64"/>
    <p:sldId id="781" r:id="rId65"/>
    <p:sldId id="782" r:id="rId66"/>
    <p:sldId id="783" r:id="rId67"/>
    <p:sldId id="784" r:id="rId68"/>
    <p:sldId id="785" r:id="rId69"/>
    <p:sldId id="786" r:id="rId70"/>
    <p:sldId id="787" r:id="rId71"/>
    <p:sldId id="788" r:id="rId72"/>
    <p:sldId id="789" r:id="rId73"/>
    <p:sldId id="790" r:id="rId74"/>
    <p:sldId id="791" r:id="rId75"/>
    <p:sldId id="792" r:id="rId76"/>
    <p:sldId id="793" r:id="rId77"/>
    <p:sldId id="794" r:id="rId78"/>
    <p:sldId id="809" r:id="rId79"/>
    <p:sldId id="796" r:id="rId80"/>
    <p:sldId id="797" r:id="rId81"/>
    <p:sldId id="798" r:id="rId82"/>
    <p:sldId id="799" r:id="rId83"/>
    <p:sldId id="800" r:id="rId84"/>
    <p:sldId id="801" r:id="rId85"/>
    <p:sldId id="802" r:id="rId86"/>
    <p:sldId id="803" r:id="rId87"/>
    <p:sldId id="804" r:id="rId88"/>
    <p:sldId id="805" r:id="rId89"/>
    <p:sldId id="806" r:id="rId90"/>
    <p:sldId id="807" r:id="rId91"/>
    <p:sldId id="808" r:id="rId92"/>
    <p:sldId id="772" r:id="rId93"/>
  </p:sldIdLst>
  <p:sldSz cx="9144000" cy="6858000" type="screen4x3"/>
  <p:notesSz cx="6797675" cy="9874250"/>
  <p:custDataLst>
    <p:tags r:id="rId96"/>
  </p:custDataLst>
  <p:defaultTex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eonidas J. Guibas"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3300"/>
    <a:srgbClr val="FEFFD9"/>
    <a:srgbClr val="9900CC"/>
    <a:srgbClr val="FF0000"/>
    <a:srgbClr val="808000"/>
    <a:srgbClr val="292929"/>
    <a:srgbClr val="D60093"/>
    <a:srgbClr val="00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34567" autoAdjust="0"/>
    <p:restoredTop sz="88383" autoAdjust="0"/>
  </p:normalViewPr>
  <p:slideViewPr>
    <p:cSldViewPr snapToObjects="1">
      <p:cViewPr>
        <p:scale>
          <a:sx n="75" d="100"/>
          <a:sy n="75" d="100"/>
        </p:scale>
        <p:origin x="-1416" y="-162"/>
      </p:cViewPr>
      <p:guideLst>
        <p:guide orient="horz" pos="1601"/>
        <p:guide pos="31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78" d="100"/>
        <a:sy n="78" d="100"/>
      </p:scale>
      <p:origin x="0" y="101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_rels/viewProps.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slide" Target="slides/slide3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66.wmf"/><Relationship Id="rId1" Type="http://schemas.openxmlformats.org/officeDocument/2006/relationships/image" Target="../media/image65.wmf"/></Relationships>
</file>

<file path=ppt/drawings/_rels/vmlDrawing11.v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image" Target="../media/image75.png"/><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83.png"/></Relationships>
</file>

<file path=ppt/drawings/_rels/vmlDrawing12.v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image" Target="../media/image75.png"/><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83.png"/></Relationships>
</file>

<file path=ppt/drawings/_rels/vmlDrawing13.v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image" Target="../media/image75.png"/><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83.png"/></Relationships>
</file>

<file path=ppt/drawings/_rels/vmlDrawing14.v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image" Target="../media/image75.png"/><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83.png"/></Relationships>
</file>

<file path=ppt/drawings/_rels/vmlDrawing15.v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6.png"/><Relationship Id="rId1" Type="http://schemas.openxmlformats.org/officeDocument/2006/relationships/image" Target="../media/image77.png"/><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75.png"/></Relationships>
</file>

<file path=ppt/drawings/_rels/vmlDrawing16.v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6.png"/><Relationship Id="rId1" Type="http://schemas.openxmlformats.org/officeDocument/2006/relationships/image" Target="../media/image77.png"/><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75.png"/></Relationships>
</file>

<file path=ppt/drawings/_rels/vmlDrawing17.v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6.png"/><Relationship Id="rId1" Type="http://schemas.openxmlformats.org/officeDocument/2006/relationships/image" Target="../media/image77.png"/><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75.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85.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8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image" Target="../media/image91.wmf"/><Relationship Id="rId1" Type="http://schemas.openxmlformats.org/officeDocument/2006/relationships/image" Target="../media/image90.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02.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image" Target="../media/image108.png"/></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image" Target="../media/image110.wmf"/></Relationships>
</file>

<file path=ppt/drawings/_rels/vmlDrawing24.v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image" Target="../media/image114.png"/><Relationship Id="rId1" Type="http://schemas.openxmlformats.org/officeDocument/2006/relationships/image" Target="../media/image113.png"/><Relationship Id="rId6" Type="http://schemas.openxmlformats.org/officeDocument/2006/relationships/image" Target="../media/image118.png"/><Relationship Id="rId5" Type="http://schemas.openxmlformats.org/officeDocument/2006/relationships/image" Target="../media/image117.png"/><Relationship Id="rId10" Type="http://schemas.openxmlformats.org/officeDocument/2006/relationships/image" Target="../media/image122.png"/><Relationship Id="rId4" Type="http://schemas.openxmlformats.org/officeDocument/2006/relationships/image" Target="../media/image116.png"/><Relationship Id="rId9" Type="http://schemas.openxmlformats.org/officeDocument/2006/relationships/image" Target="../media/image121.png"/></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23.png"/></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23.png"/></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23.png"/></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23.png"/></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23.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 Id="rId5" Type="http://schemas.openxmlformats.org/officeDocument/2006/relationships/image" Target="../media/image24.png"/><Relationship Id="rId4" Type="http://schemas.openxmlformats.org/officeDocument/2006/relationships/image" Target="../media/image23.png"/></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23.png"/></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23.png"/></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24.emf"/></Relationships>
</file>

<file path=ppt/drawings/_rels/vmlDrawing33.vml.rels><?xml version="1.0" encoding="UTF-8" standalone="yes"?>
<Relationships xmlns="http://schemas.openxmlformats.org/package/2006/relationships"><Relationship Id="rId3" Type="http://schemas.openxmlformats.org/officeDocument/2006/relationships/image" Target="../media/image127.wmf"/><Relationship Id="rId2" Type="http://schemas.openxmlformats.org/officeDocument/2006/relationships/image" Target="../media/image126.wmf"/><Relationship Id="rId1" Type="http://schemas.openxmlformats.org/officeDocument/2006/relationships/image" Target="../media/image125.wmf"/><Relationship Id="rId6" Type="http://schemas.openxmlformats.org/officeDocument/2006/relationships/image" Target="../media/image130.wmf"/><Relationship Id="rId5" Type="http://schemas.openxmlformats.org/officeDocument/2006/relationships/image" Target="../media/image129.wmf"/><Relationship Id="rId4" Type="http://schemas.openxmlformats.org/officeDocument/2006/relationships/image" Target="../media/image128.w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39.png"/></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60.png"/></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65.png"/></Relationships>
</file>

<file path=ppt/drawings/_rels/vmlDrawing37.v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image" Target="../media/image170.png"/><Relationship Id="rId4" Type="http://schemas.openxmlformats.org/officeDocument/2006/relationships/image" Target="../media/image173.png"/></Relationships>
</file>

<file path=ppt/drawings/_rels/vmlDrawing38.v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image" Target="../media/image170.png"/><Relationship Id="rId4" Type="http://schemas.openxmlformats.org/officeDocument/2006/relationships/image" Target="../media/image173.png"/></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75.wmf"/></Relationships>
</file>

<file path=ppt/drawings/_rels/vmlDrawing4.v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0.png"/><Relationship Id="rId1" Type="http://schemas.openxmlformats.org/officeDocument/2006/relationships/image" Target="../media/image27.png"/><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drawings/_rels/vmlDrawing5.v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image" Target="../media/image34.png"/><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5.png"/><Relationship Id="rId1" Type="http://schemas.openxmlformats.org/officeDocument/2006/relationships/image" Target="../media/image44.png"/></Relationships>
</file>

<file path=ppt/drawings/_rels/vmlDrawing7.v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image" Target="../media/image49.png"/></Relationships>
</file>

<file path=ppt/drawings/_rels/vmlDrawing9.v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image" Target="../media/image5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64034" name="Rectangle 1026"/>
          <p:cNvSpPr>
            <a:spLocks noGrp="1" noChangeArrowheads="1"/>
          </p:cNvSpPr>
          <p:nvPr>
            <p:ph type="hdr" sz="quarter"/>
          </p:nvPr>
        </p:nvSpPr>
        <p:spPr bwMode="auto">
          <a:xfrm>
            <a:off x="0" y="0"/>
            <a:ext cx="2946400" cy="493713"/>
          </a:xfrm>
          <a:prstGeom prst="rect">
            <a:avLst/>
          </a:prstGeom>
          <a:noFill/>
          <a:ln w="9525">
            <a:noFill/>
            <a:miter lim="800000"/>
            <a:headEnd/>
            <a:tailEnd/>
          </a:ln>
          <a:effectLst/>
        </p:spPr>
        <p:txBody>
          <a:bodyPr vert="horz" wrap="square" lIns="95264" tIns="47632" rIns="95264" bIns="47632" numCol="1" anchor="t" anchorCtr="0" compatLnSpc="1">
            <a:prstTxWarp prst="textNoShape">
              <a:avLst/>
            </a:prstTxWarp>
          </a:bodyPr>
          <a:lstStyle>
            <a:lvl1pPr defTabSz="952500">
              <a:defRPr sz="1300"/>
            </a:lvl1pPr>
          </a:lstStyle>
          <a:p>
            <a:endParaRPr lang="en-US"/>
          </a:p>
        </p:txBody>
      </p:sp>
      <p:sp>
        <p:nvSpPr>
          <p:cNvPr id="1964035" name="Rectangle 1027"/>
          <p:cNvSpPr>
            <a:spLocks noGrp="1" noChangeArrowheads="1"/>
          </p:cNvSpPr>
          <p:nvPr>
            <p:ph type="dt" sz="quarter" idx="1"/>
          </p:nvPr>
        </p:nvSpPr>
        <p:spPr bwMode="auto">
          <a:xfrm>
            <a:off x="3851275" y="0"/>
            <a:ext cx="2946400" cy="493713"/>
          </a:xfrm>
          <a:prstGeom prst="rect">
            <a:avLst/>
          </a:prstGeom>
          <a:noFill/>
          <a:ln w="9525">
            <a:noFill/>
            <a:miter lim="800000"/>
            <a:headEnd/>
            <a:tailEnd/>
          </a:ln>
          <a:effectLst/>
        </p:spPr>
        <p:txBody>
          <a:bodyPr vert="horz" wrap="square" lIns="95264" tIns="47632" rIns="95264" bIns="47632" numCol="1" anchor="t" anchorCtr="0" compatLnSpc="1">
            <a:prstTxWarp prst="textNoShape">
              <a:avLst/>
            </a:prstTxWarp>
          </a:bodyPr>
          <a:lstStyle>
            <a:lvl1pPr algn="r" defTabSz="952500">
              <a:defRPr sz="1300"/>
            </a:lvl1pPr>
          </a:lstStyle>
          <a:p>
            <a:endParaRPr lang="en-US"/>
          </a:p>
        </p:txBody>
      </p:sp>
      <p:sp>
        <p:nvSpPr>
          <p:cNvPr id="1964036" name="Rectangle 1028"/>
          <p:cNvSpPr>
            <a:spLocks noGrp="1" noChangeArrowheads="1"/>
          </p:cNvSpPr>
          <p:nvPr>
            <p:ph type="ftr" sz="quarter" idx="2"/>
          </p:nvPr>
        </p:nvSpPr>
        <p:spPr bwMode="auto">
          <a:xfrm>
            <a:off x="0" y="9380538"/>
            <a:ext cx="2946400" cy="493712"/>
          </a:xfrm>
          <a:prstGeom prst="rect">
            <a:avLst/>
          </a:prstGeom>
          <a:noFill/>
          <a:ln w="9525">
            <a:noFill/>
            <a:miter lim="800000"/>
            <a:headEnd/>
            <a:tailEnd/>
          </a:ln>
          <a:effectLst/>
        </p:spPr>
        <p:txBody>
          <a:bodyPr vert="horz" wrap="square" lIns="95264" tIns="47632" rIns="95264" bIns="47632" numCol="1" anchor="b" anchorCtr="0" compatLnSpc="1">
            <a:prstTxWarp prst="textNoShape">
              <a:avLst/>
            </a:prstTxWarp>
          </a:bodyPr>
          <a:lstStyle>
            <a:lvl1pPr defTabSz="952500">
              <a:defRPr sz="1300"/>
            </a:lvl1pPr>
          </a:lstStyle>
          <a:p>
            <a:endParaRPr lang="en-US"/>
          </a:p>
        </p:txBody>
      </p:sp>
      <p:sp>
        <p:nvSpPr>
          <p:cNvPr id="1964037" name="Rectangle 1029"/>
          <p:cNvSpPr>
            <a:spLocks noGrp="1" noChangeArrowheads="1"/>
          </p:cNvSpPr>
          <p:nvPr>
            <p:ph type="sldNum" sz="quarter" idx="3"/>
          </p:nvPr>
        </p:nvSpPr>
        <p:spPr bwMode="auto">
          <a:xfrm>
            <a:off x="3851275" y="9380538"/>
            <a:ext cx="2946400" cy="493712"/>
          </a:xfrm>
          <a:prstGeom prst="rect">
            <a:avLst/>
          </a:prstGeom>
          <a:noFill/>
          <a:ln w="9525">
            <a:noFill/>
            <a:miter lim="800000"/>
            <a:headEnd/>
            <a:tailEnd/>
          </a:ln>
          <a:effectLst/>
        </p:spPr>
        <p:txBody>
          <a:bodyPr vert="horz" wrap="square" lIns="95264" tIns="47632" rIns="95264" bIns="47632" numCol="1" anchor="b" anchorCtr="0" compatLnSpc="1">
            <a:prstTxWarp prst="textNoShape">
              <a:avLst/>
            </a:prstTxWarp>
          </a:bodyPr>
          <a:lstStyle>
            <a:lvl1pPr algn="r" defTabSz="952500">
              <a:defRPr sz="1300"/>
            </a:lvl1pPr>
          </a:lstStyle>
          <a:p>
            <a:fld id="{5B32B9D0-DB15-4A88-B393-29CE511E4701}" type="slidenum">
              <a:rPr lang="en-US"/>
              <a:pPr/>
              <a:t>‹N°›</a:t>
            </a:fld>
            <a:endParaRPr lang="en-US"/>
          </a:p>
        </p:txBody>
      </p:sp>
    </p:spTree>
    <p:extLst>
      <p:ext uri="{BB962C8B-B14F-4D97-AF65-F5344CB8AC3E}">
        <p14:creationId xmlns:p14="http://schemas.microsoft.com/office/powerpoint/2010/main" val="40182489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46400" cy="493713"/>
          </a:xfrm>
          <a:prstGeom prst="rect">
            <a:avLst/>
          </a:prstGeom>
          <a:noFill/>
          <a:ln w="9525">
            <a:noFill/>
            <a:miter lim="800000"/>
            <a:headEnd/>
            <a:tailEnd/>
          </a:ln>
          <a:effectLst/>
        </p:spPr>
        <p:txBody>
          <a:bodyPr vert="horz" wrap="square" lIns="95264" tIns="47632" rIns="95264" bIns="47632" numCol="1" anchor="t" anchorCtr="0" compatLnSpc="1">
            <a:prstTxWarp prst="textNoShape">
              <a:avLst/>
            </a:prstTxWarp>
          </a:bodyPr>
          <a:lstStyle>
            <a:lvl1pPr defTabSz="952500">
              <a:defRPr sz="1300" b="0"/>
            </a:lvl1pPr>
          </a:lstStyle>
          <a:p>
            <a:endParaRPr lang="en-US"/>
          </a:p>
        </p:txBody>
      </p:sp>
      <p:sp>
        <p:nvSpPr>
          <p:cNvPr id="4099" name="Rectangle 3"/>
          <p:cNvSpPr>
            <a:spLocks noGrp="1" noChangeArrowheads="1"/>
          </p:cNvSpPr>
          <p:nvPr>
            <p:ph type="dt" idx="1"/>
          </p:nvPr>
        </p:nvSpPr>
        <p:spPr bwMode="auto">
          <a:xfrm>
            <a:off x="3849688" y="0"/>
            <a:ext cx="2946400" cy="493713"/>
          </a:xfrm>
          <a:prstGeom prst="rect">
            <a:avLst/>
          </a:prstGeom>
          <a:noFill/>
          <a:ln w="9525">
            <a:noFill/>
            <a:miter lim="800000"/>
            <a:headEnd/>
            <a:tailEnd/>
          </a:ln>
          <a:effectLst/>
        </p:spPr>
        <p:txBody>
          <a:bodyPr vert="horz" wrap="square" lIns="95264" tIns="47632" rIns="95264" bIns="47632" numCol="1" anchor="t" anchorCtr="0" compatLnSpc="1">
            <a:prstTxWarp prst="textNoShape">
              <a:avLst/>
            </a:prstTxWarp>
          </a:bodyPr>
          <a:lstStyle>
            <a:lvl1pPr algn="r" defTabSz="952500">
              <a:defRPr sz="1300" b="0"/>
            </a:lvl1pPr>
          </a:lstStyle>
          <a:p>
            <a:endParaRPr lang="en-US"/>
          </a:p>
        </p:txBody>
      </p:sp>
      <p:sp>
        <p:nvSpPr>
          <p:cNvPr id="4100" name="Rectangle 4"/>
          <p:cNvSpPr>
            <a:spLocks noGrp="1" noRot="1" noChangeAspect="1" noChangeArrowheads="1" noTextEdit="1"/>
          </p:cNvSpPr>
          <p:nvPr>
            <p:ph type="sldImg" idx="2"/>
          </p:nvPr>
        </p:nvSpPr>
        <p:spPr bwMode="auto">
          <a:xfrm>
            <a:off x="930275" y="741363"/>
            <a:ext cx="4937125" cy="3702050"/>
          </a:xfrm>
          <a:prstGeom prst="rect">
            <a:avLst/>
          </a:prstGeom>
          <a:noFill/>
          <a:ln w="9525">
            <a:solidFill>
              <a:srgbClr val="000000"/>
            </a:solidFill>
            <a:miter lim="800000"/>
            <a:headEnd/>
            <a:tailEnd/>
          </a:ln>
          <a:effectLst/>
        </p:spPr>
      </p:sp>
      <p:sp>
        <p:nvSpPr>
          <p:cNvPr id="4101" name="Rectangle 5"/>
          <p:cNvSpPr>
            <a:spLocks noGrp="1" noChangeArrowheads="1"/>
          </p:cNvSpPr>
          <p:nvPr>
            <p:ph type="body" sz="quarter" idx="3"/>
          </p:nvPr>
        </p:nvSpPr>
        <p:spPr bwMode="auto">
          <a:xfrm>
            <a:off x="679450" y="4689475"/>
            <a:ext cx="5438775" cy="4443413"/>
          </a:xfrm>
          <a:prstGeom prst="rect">
            <a:avLst/>
          </a:prstGeom>
          <a:noFill/>
          <a:ln w="9525">
            <a:noFill/>
            <a:miter lim="800000"/>
            <a:headEnd/>
            <a:tailEnd/>
          </a:ln>
          <a:effectLst/>
        </p:spPr>
        <p:txBody>
          <a:bodyPr vert="horz" wrap="square" lIns="95264" tIns="47632" rIns="95264" bIns="4763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2" name="Rectangle 6"/>
          <p:cNvSpPr>
            <a:spLocks noGrp="1" noChangeArrowheads="1"/>
          </p:cNvSpPr>
          <p:nvPr>
            <p:ph type="ftr" sz="quarter" idx="4"/>
          </p:nvPr>
        </p:nvSpPr>
        <p:spPr bwMode="auto">
          <a:xfrm>
            <a:off x="0" y="9378950"/>
            <a:ext cx="2946400" cy="493713"/>
          </a:xfrm>
          <a:prstGeom prst="rect">
            <a:avLst/>
          </a:prstGeom>
          <a:noFill/>
          <a:ln w="9525">
            <a:noFill/>
            <a:miter lim="800000"/>
            <a:headEnd/>
            <a:tailEnd/>
          </a:ln>
          <a:effectLst/>
        </p:spPr>
        <p:txBody>
          <a:bodyPr vert="horz" wrap="square" lIns="95264" tIns="47632" rIns="95264" bIns="47632" numCol="1" anchor="b" anchorCtr="0" compatLnSpc="1">
            <a:prstTxWarp prst="textNoShape">
              <a:avLst/>
            </a:prstTxWarp>
          </a:bodyPr>
          <a:lstStyle>
            <a:lvl1pPr defTabSz="952500">
              <a:defRPr sz="1300" b="0"/>
            </a:lvl1pPr>
          </a:lstStyle>
          <a:p>
            <a:endParaRPr lang="en-US"/>
          </a:p>
        </p:txBody>
      </p:sp>
      <p:sp>
        <p:nvSpPr>
          <p:cNvPr id="4103" name="Rectangle 7"/>
          <p:cNvSpPr>
            <a:spLocks noGrp="1" noChangeArrowheads="1"/>
          </p:cNvSpPr>
          <p:nvPr>
            <p:ph type="sldNum" sz="quarter" idx="5"/>
          </p:nvPr>
        </p:nvSpPr>
        <p:spPr bwMode="auto">
          <a:xfrm>
            <a:off x="3849688" y="9378950"/>
            <a:ext cx="2946400" cy="493713"/>
          </a:xfrm>
          <a:prstGeom prst="rect">
            <a:avLst/>
          </a:prstGeom>
          <a:noFill/>
          <a:ln w="9525">
            <a:noFill/>
            <a:miter lim="800000"/>
            <a:headEnd/>
            <a:tailEnd/>
          </a:ln>
          <a:effectLst/>
        </p:spPr>
        <p:txBody>
          <a:bodyPr vert="horz" wrap="square" lIns="95264" tIns="47632" rIns="95264" bIns="47632" numCol="1" anchor="b" anchorCtr="0" compatLnSpc="1">
            <a:prstTxWarp prst="textNoShape">
              <a:avLst/>
            </a:prstTxWarp>
          </a:bodyPr>
          <a:lstStyle>
            <a:lvl1pPr algn="r" defTabSz="952500">
              <a:defRPr sz="1300" b="0"/>
            </a:lvl1pPr>
          </a:lstStyle>
          <a:p>
            <a:fld id="{9E338F8F-50FA-4669-A4B3-4A778CD4B6CF}" type="slidenum">
              <a:rPr lang="en-US"/>
              <a:pPr/>
              <a:t>‹N°›</a:t>
            </a:fld>
            <a:endParaRPr lang="en-US"/>
          </a:p>
        </p:txBody>
      </p:sp>
    </p:spTree>
    <p:extLst>
      <p:ext uri="{BB962C8B-B14F-4D97-AF65-F5344CB8AC3E}">
        <p14:creationId xmlns:p14="http://schemas.microsoft.com/office/powerpoint/2010/main" val="162795709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defTabSz="912813" eaLnBrk="0" hangingPunct="0">
              <a:defRPr sz="1600">
                <a:solidFill>
                  <a:schemeClr val="accent2"/>
                </a:solidFill>
                <a:latin typeface="Arial" pitchFamily="34" charset="0"/>
              </a:defRPr>
            </a:lvl1pPr>
            <a:lvl2pPr marL="742950" indent="-285750" defTabSz="912813" eaLnBrk="0" hangingPunct="0">
              <a:defRPr sz="1600">
                <a:solidFill>
                  <a:schemeClr val="accent2"/>
                </a:solidFill>
                <a:latin typeface="Arial" pitchFamily="34" charset="0"/>
              </a:defRPr>
            </a:lvl2pPr>
            <a:lvl3pPr marL="1143000" indent="-228600" defTabSz="912813" eaLnBrk="0" hangingPunct="0">
              <a:defRPr sz="1600">
                <a:solidFill>
                  <a:schemeClr val="accent2"/>
                </a:solidFill>
                <a:latin typeface="Arial" pitchFamily="34" charset="0"/>
              </a:defRPr>
            </a:lvl3pPr>
            <a:lvl4pPr marL="1600200" indent="-228600" defTabSz="912813" eaLnBrk="0" hangingPunct="0">
              <a:defRPr sz="1600">
                <a:solidFill>
                  <a:schemeClr val="accent2"/>
                </a:solidFill>
                <a:latin typeface="Arial" pitchFamily="34" charset="0"/>
              </a:defRPr>
            </a:lvl4pPr>
            <a:lvl5pPr marL="2057400" indent="-228600" defTabSz="912813" eaLnBrk="0" hangingPunct="0">
              <a:defRPr sz="1600">
                <a:solidFill>
                  <a:schemeClr val="accent2"/>
                </a:solidFill>
                <a:latin typeface="Arial" pitchFamily="34" charset="0"/>
              </a:defRPr>
            </a:lvl5pPr>
            <a:lvl6pPr marL="2514600" indent="-228600" defTabSz="912813" eaLnBrk="0" fontAlgn="base" hangingPunct="0">
              <a:spcBef>
                <a:spcPct val="0"/>
              </a:spcBef>
              <a:spcAft>
                <a:spcPct val="0"/>
              </a:spcAft>
              <a:defRPr sz="1600">
                <a:solidFill>
                  <a:schemeClr val="accent2"/>
                </a:solidFill>
                <a:latin typeface="Arial" pitchFamily="34" charset="0"/>
              </a:defRPr>
            </a:lvl6pPr>
            <a:lvl7pPr marL="2971800" indent="-228600" defTabSz="912813" eaLnBrk="0" fontAlgn="base" hangingPunct="0">
              <a:spcBef>
                <a:spcPct val="0"/>
              </a:spcBef>
              <a:spcAft>
                <a:spcPct val="0"/>
              </a:spcAft>
              <a:defRPr sz="1600">
                <a:solidFill>
                  <a:schemeClr val="accent2"/>
                </a:solidFill>
                <a:latin typeface="Arial" pitchFamily="34" charset="0"/>
              </a:defRPr>
            </a:lvl7pPr>
            <a:lvl8pPr marL="3429000" indent="-228600" defTabSz="912813" eaLnBrk="0" fontAlgn="base" hangingPunct="0">
              <a:spcBef>
                <a:spcPct val="0"/>
              </a:spcBef>
              <a:spcAft>
                <a:spcPct val="0"/>
              </a:spcAft>
              <a:defRPr sz="1600">
                <a:solidFill>
                  <a:schemeClr val="accent2"/>
                </a:solidFill>
                <a:latin typeface="Arial" pitchFamily="34" charset="0"/>
              </a:defRPr>
            </a:lvl8pPr>
            <a:lvl9pPr marL="3886200" indent="-228600" defTabSz="912813" eaLnBrk="0" fontAlgn="base" hangingPunct="0">
              <a:spcBef>
                <a:spcPct val="0"/>
              </a:spcBef>
              <a:spcAft>
                <a:spcPct val="0"/>
              </a:spcAft>
              <a:defRPr sz="1600">
                <a:solidFill>
                  <a:schemeClr val="accent2"/>
                </a:solidFill>
                <a:latin typeface="Arial" pitchFamily="34" charset="0"/>
              </a:defRPr>
            </a:lvl9pPr>
          </a:lstStyle>
          <a:p>
            <a:pPr eaLnBrk="1" hangingPunct="1"/>
            <a:fld id="{BC6C7582-9A37-4E77-A12B-3C129B869754}" type="slidenum">
              <a:rPr lang="en-GB" sz="1200">
                <a:solidFill>
                  <a:schemeClr val="tx1"/>
                </a:solidFill>
              </a:rPr>
              <a:pPr eaLnBrk="1" hangingPunct="1"/>
              <a:t>2</a:t>
            </a:fld>
            <a:endParaRPr lang="en-GB" sz="1200">
              <a:solidFill>
                <a:schemeClr val="tx1"/>
              </a:solidFill>
            </a:endParaRPr>
          </a:p>
        </p:txBody>
      </p:sp>
      <p:sp>
        <p:nvSpPr>
          <p:cNvPr id="39939" name="Rectangle 2"/>
          <p:cNvSpPr>
            <a:spLocks noGrp="1" noRot="1" noChangeAspect="1" noChangeArrowheads="1" noTextEdit="1"/>
          </p:cNvSpPr>
          <p:nvPr>
            <p:ph type="sldImg"/>
          </p:nvPr>
        </p:nvSpPr>
        <p:spPr>
          <a:xfrm>
            <a:off x="931863" y="741363"/>
            <a:ext cx="4935537" cy="3702050"/>
          </a:xfrm>
          <a:ln/>
        </p:spPr>
      </p:sp>
      <p:sp>
        <p:nvSpPr>
          <p:cNvPr id="39940" name="Rectangle 3"/>
          <p:cNvSpPr>
            <a:spLocks noGrp="1" noChangeArrowheads="1"/>
          </p:cNvSpPr>
          <p:nvPr>
            <p:ph type="body" idx="1"/>
          </p:nvPr>
        </p:nvSpPr>
        <p:spPr>
          <a:xfrm>
            <a:off x="906463" y="4691063"/>
            <a:ext cx="4984750" cy="4441825"/>
          </a:xfrm>
          <a:noFill/>
        </p:spPr>
        <p:txBody>
          <a:bodyPr/>
          <a:lstStyle/>
          <a:p>
            <a:pPr eaLnBrk="1" hangingPunct="1"/>
            <a:endParaRPr lang="fr-FR"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defTabSz="912813" eaLnBrk="0" hangingPunct="0">
              <a:defRPr sz="1600">
                <a:solidFill>
                  <a:schemeClr val="accent2"/>
                </a:solidFill>
                <a:latin typeface="Arial" pitchFamily="34" charset="0"/>
              </a:defRPr>
            </a:lvl1pPr>
            <a:lvl2pPr marL="742950" indent="-285750" defTabSz="912813" eaLnBrk="0" hangingPunct="0">
              <a:defRPr sz="1600">
                <a:solidFill>
                  <a:schemeClr val="accent2"/>
                </a:solidFill>
                <a:latin typeface="Arial" pitchFamily="34" charset="0"/>
              </a:defRPr>
            </a:lvl2pPr>
            <a:lvl3pPr marL="1143000" indent="-228600" defTabSz="912813" eaLnBrk="0" hangingPunct="0">
              <a:defRPr sz="1600">
                <a:solidFill>
                  <a:schemeClr val="accent2"/>
                </a:solidFill>
                <a:latin typeface="Arial" pitchFamily="34" charset="0"/>
              </a:defRPr>
            </a:lvl3pPr>
            <a:lvl4pPr marL="1600200" indent="-228600" defTabSz="912813" eaLnBrk="0" hangingPunct="0">
              <a:defRPr sz="1600">
                <a:solidFill>
                  <a:schemeClr val="accent2"/>
                </a:solidFill>
                <a:latin typeface="Arial" pitchFamily="34" charset="0"/>
              </a:defRPr>
            </a:lvl4pPr>
            <a:lvl5pPr marL="2057400" indent="-228600" defTabSz="912813" eaLnBrk="0" hangingPunct="0">
              <a:defRPr sz="1600">
                <a:solidFill>
                  <a:schemeClr val="accent2"/>
                </a:solidFill>
                <a:latin typeface="Arial" pitchFamily="34" charset="0"/>
              </a:defRPr>
            </a:lvl5pPr>
            <a:lvl6pPr marL="2514600" indent="-228600" defTabSz="912813" eaLnBrk="0" fontAlgn="base" hangingPunct="0">
              <a:spcBef>
                <a:spcPct val="0"/>
              </a:spcBef>
              <a:spcAft>
                <a:spcPct val="0"/>
              </a:spcAft>
              <a:defRPr sz="1600">
                <a:solidFill>
                  <a:schemeClr val="accent2"/>
                </a:solidFill>
                <a:latin typeface="Arial" pitchFamily="34" charset="0"/>
              </a:defRPr>
            </a:lvl6pPr>
            <a:lvl7pPr marL="2971800" indent="-228600" defTabSz="912813" eaLnBrk="0" fontAlgn="base" hangingPunct="0">
              <a:spcBef>
                <a:spcPct val="0"/>
              </a:spcBef>
              <a:spcAft>
                <a:spcPct val="0"/>
              </a:spcAft>
              <a:defRPr sz="1600">
                <a:solidFill>
                  <a:schemeClr val="accent2"/>
                </a:solidFill>
                <a:latin typeface="Arial" pitchFamily="34" charset="0"/>
              </a:defRPr>
            </a:lvl7pPr>
            <a:lvl8pPr marL="3429000" indent="-228600" defTabSz="912813" eaLnBrk="0" fontAlgn="base" hangingPunct="0">
              <a:spcBef>
                <a:spcPct val="0"/>
              </a:spcBef>
              <a:spcAft>
                <a:spcPct val="0"/>
              </a:spcAft>
              <a:defRPr sz="1600">
                <a:solidFill>
                  <a:schemeClr val="accent2"/>
                </a:solidFill>
                <a:latin typeface="Arial" pitchFamily="34" charset="0"/>
              </a:defRPr>
            </a:lvl8pPr>
            <a:lvl9pPr marL="3886200" indent="-228600" defTabSz="912813" eaLnBrk="0" fontAlgn="base" hangingPunct="0">
              <a:spcBef>
                <a:spcPct val="0"/>
              </a:spcBef>
              <a:spcAft>
                <a:spcPct val="0"/>
              </a:spcAft>
              <a:defRPr sz="1600">
                <a:solidFill>
                  <a:schemeClr val="accent2"/>
                </a:solidFill>
                <a:latin typeface="Arial" pitchFamily="34" charset="0"/>
              </a:defRPr>
            </a:lvl9pPr>
          </a:lstStyle>
          <a:p>
            <a:pPr eaLnBrk="1" hangingPunct="1"/>
            <a:fld id="{D9BD4A10-8521-4141-9B61-B127DB07ACC0}" type="slidenum">
              <a:rPr lang="en-GB" sz="1200">
                <a:solidFill>
                  <a:schemeClr val="tx1"/>
                </a:solidFill>
              </a:rPr>
              <a:pPr eaLnBrk="1" hangingPunct="1"/>
              <a:t>11</a:t>
            </a:fld>
            <a:endParaRPr lang="en-GB" sz="1200">
              <a:solidFill>
                <a:schemeClr val="tx1"/>
              </a:solidFill>
            </a:endParaRPr>
          </a:p>
        </p:txBody>
      </p:sp>
      <p:sp>
        <p:nvSpPr>
          <p:cNvPr id="45059" name="Rectangle 2"/>
          <p:cNvSpPr>
            <a:spLocks noGrp="1" noRot="1" noChangeAspect="1" noChangeArrowheads="1" noTextEdit="1"/>
          </p:cNvSpPr>
          <p:nvPr>
            <p:ph type="sldImg"/>
          </p:nvPr>
        </p:nvSpPr>
        <p:spPr>
          <a:xfrm>
            <a:off x="931863" y="741363"/>
            <a:ext cx="4935537" cy="3702050"/>
          </a:xfrm>
          <a:ln/>
        </p:spPr>
      </p:sp>
      <p:sp>
        <p:nvSpPr>
          <p:cNvPr id="45060" name="Rectangle 3"/>
          <p:cNvSpPr>
            <a:spLocks noGrp="1" noChangeArrowheads="1"/>
          </p:cNvSpPr>
          <p:nvPr>
            <p:ph type="body" idx="1"/>
          </p:nvPr>
        </p:nvSpPr>
        <p:spPr>
          <a:xfrm>
            <a:off x="906463" y="4691063"/>
            <a:ext cx="4984750" cy="4441825"/>
          </a:xfrm>
          <a:noFill/>
        </p:spPr>
        <p:txBody>
          <a:bodyPr/>
          <a:lstStyle/>
          <a:p>
            <a:pPr eaLnBrk="1" hangingPunct="1"/>
            <a:endParaRPr lang="fr-FR"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defTabSz="912813" eaLnBrk="0" hangingPunct="0">
              <a:defRPr sz="1600">
                <a:solidFill>
                  <a:schemeClr val="accent2"/>
                </a:solidFill>
                <a:latin typeface="Arial" pitchFamily="34" charset="0"/>
              </a:defRPr>
            </a:lvl1pPr>
            <a:lvl2pPr marL="742950" indent="-285750" defTabSz="912813" eaLnBrk="0" hangingPunct="0">
              <a:defRPr sz="1600">
                <a:solidFill>
                  <a:schemeClr val="accent2"/>
                </a:solidFill>
                <a:latin typeface="Arial" pitchFamily="34" charset="0"/>
              </a:defRPr>
            </a:lvl2pPr>
            <a:lvl3pPr marL="1143000" indent="-228600" defTabSz="912813" eaLnBrk="0" hangingPunct="0">
              <a:defRPr sz="1600">
                <a:solidFill>
                  <a:schemeClr val="accent2"/>
                </a:solidFill>
                <a:latin typeface="Arial" pitchFamily="34" charset="0"/>
              </a:defRPr>
            </a:lvl3pPr>
            <a:lvl4pPr marL="1600200" indent="-228600" defTabSz="912813" eaLnBrk="0" hangingPunct="0">
              <a:defRPr sz="1600">
                <a:solidFill>
                  <a:schemeClr val="accent2"/>
                </a:solidFill>
                <a:latin typeface="Arial" pitchFamily="34" charset="0"/>
              </a:defRPr>
            </a:lvl4pPr>
            <a:lvl5pPr marL="2057400" indent="-228600" defTabSz="912813" eaLnBrk="0" hangingPunct="0">
              <a:defRPr sz="1600">
                <a:solidFill>
                  <a:schemeClr val="accent2"/>
                </a:solidFill>
                <a:latin typeface="Arial" pitchFamily="34" charset="0"/>
              </a:defRPr>
            </a:lvl5pPr>
            <a:lvl6pPr marL="2514600" indent="-228600" defTabSz="912813" eaLnBrk="0" fontAlgn="base" hangingPunct="0">
              <a:spcBef>
                <a:spcPct val="0"/>
              </a:spcBef>
              <a:spcAft>
                <a:spcPct val="0"/>
              </a:spcAft>
              <a:defRPr sz="1600">
                <a:solidFill>
                  <a:schemeClr val="accent2"/>
                </a:solidFill>
                <a:latin typeface="Arial" pitchFamily="34" charset="0"/>
              </a:defRPr>
            </a:lvl6pPr>
            <a:lvl7pPr marL="2971800" indent="-228600" defTabSz="912813" eaLnBrk="0" fontAlgn="base" hangingPunct="0">
              <a:spcBef>
                <a:spcPct val="0"/>
              </a:spcBef>
              <a:spcAft>
                <a:spcPct val="0"/>
              </a:spcAft>
              <a:defRPr sz="1600">
                <a:solidFill>
                  <a:schemeClr val="accent2"/>
                </a:solidFill>
                <a:latin typeface="Arial" pitchFamily="34" charset="0"/>
              </a:defRPr>
            </a:lvl7pPr>
            <a:lvl8pPr marL="3429000" indent="-228600" defTabSz="912813" eaLnBrk="0" fontAlgn="base" hangingPunct="0">
              <a:spcBef>
                <a:spcPct val="0"/>
              </a:spcBef>
              <a:spcAft>
                <a:spcPct val="0"/>
              </a:spcAft>
              <a:defRPr sz="1600">
                <a:solidFill>
                  <a:schemeClr val="accent2"/>
                </a:solidFill>
                <a:latin typeface="Arial" pitchFamily="34" charset="0"/>
              </a:defRPr>
            </a:lvl8pPr>
            <a:lvl9pPr marL="3886200" indent="-228600" defTabSz="912813" eaLnBrk="0" fontAlgn="base" hangingPunct="0">
              <a:spcBef>
                <a:spcPct val="0"/>
              </a:spcBef>
              <a:spcAft>
                <a:spcPct val="0"/>
              </a:spcAft>
              <a:defRPr sz="1600">
                <a:solidFill>
                  <a:schemeClr val="accent2"/>
                </a:solidFill>
                <a:latin typeface="Arial" pitchFamily="34" charset="0"/>
              </a:defRPr>
            </a:lvl9pPr>
          </a:lstStyle>
          <a:p>
            <a:pPr eaLnBrk="1" hangingPunct="1"/>
            <a:fld id="{66771538-6446-4FAE-8B86-1C9E35D0B92E}" type="slidenum">
              <a:rPr lang="en-GB" sz="1200">
                <a:solidFill>
                  <a:schemeClr val="tx1"/>
                </a:solidFill>
              </a:rPr>
              <a:pPr eaLnBrk="1" hangingPunct="1"/>
              <a:t>12</a:t>
            </a:fld>
            <a:endParaRPr lang="en-GB" sz="1200">
              <a:solidFill>
                <a:schemeClr val="tx1"/>
              </a:solidFill>
            </a:endParaRPr>
          </a:p>
        </p:txBody>
      </p:sp>
      <p:sp>
        <p:nvSpPr>
          <p:cNvPr id="46083" name="Rectangle 2"/>
          <p:cNvSpPr>
            <a:spLocks noGrp="1" noRot="1" noChangeAspect="1" noChangeArrowheads="1" noTextEdit="1"/>
          </p:cNvSpPr>
          <p:nvPr>
            <p:ph type="sldImg"/>
          </p:nvPr>
        </p:nvSpPr>
        <p:spPr>
          <a:xfrm>
            <a:off x="931863" y="741363"/>
            <a:ext cx="4935537" cy="3702050"/>
          </a:xfrm>
          <a:ln/>
        </p:spPr>
      </p:sp>
      <p:sp>
        <p:nvSpPr>
          <p:cNvPr id="46084" name="Rectangle 3"/>
          <p:cNvSpPr>
            <a:spLocks noGrp="1" noChangeArrowheads="1"/>
          </p:cNvSpPr>
          <p:nvPr>
            <p:ph type="body" idx="1"/>
          </p:nvPr>
        </p:nvSpPr>
        <p:spPr>
          <a:xfrm>
            <a:off x="906463" y="4691063"/>
            <a:ext cx="4984750" cy="4441825"/>
          </a:xfrm>
          <a:noFill/>
        </p:spPr>
        <p:txBody>
          <a:bodyPr/>
          <a:lstStyle/>
          <a:p>
            <a:pPr eaLnBrk="1" hangingPunct="1"/>
            <a:endParaRPr lang="fr-FR"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defTabSz="912813" eaLnBrk="0" hangingPunct="0">
              <a:defRPr sz="1600">
                <a:solidFill>
                  <a:schemeClr val="accent2"/>
                </a:solidFill>
                <a:latin typeface="Arial" pitchFamily="34" charset="0"/>
              </a:defRPr>
            </a:lvl1pPr>
            <a:lvl2pPr marL="742950" indent="-285750" defTabSz="912813" eaLnBrk="0" hangingPunct="0">
              <a:defRPr sz="1600">
                <a:solidFill>
                  <a:schemeClr val="accent2"/>
                </a:solidFill>
                <a:latin typeface="Arial" pitchFamily="34" charset="0"/>
              </a:defRPr>
            </a:lvl2pPr>
            <a:lvl3pPr marL="1143000" indent="-228600" defTabSz="912813" eaLnBrk="0" hangingPunct="0">
              <a:defRPr sz="1600">
                <a:solidFill>
                  <a:schemeClr val="accent2"/>
                </a:solidFill>
                <a:latin typeface="Arial" pitchFamily="34" charset="0"/>
              </a:defRPr>
            </a:lvl3pPr>
            <a:lvl4pPr marL="1600200" indent="-228600" defTabSz="912813" eaLnBrk="0" hangingPunct="0">
              <a:defRPr sz="1600">
                <a:solidFill>
                  <a:schemeClr val="accent2"/>
                </a:solidFill>
                <a:latin typeface="Arial" pitchFamily="34" charset="0"/>
              </a:defRPr>
            </a:lvl4pPr>
            <a:lvl5pPr marL="2057400" indent="-228600" defTabSz="912813" eaLnBrk="0" hangingPunct="0">
              <a:defRPr sz="1600">
                <a:solidFill>
                  <a:schemeClr val="accent2"/>
                </a:solidFill>
                <a:latin typeface="Arial" pitchFamily="34" charset="0"/>
              </a:defRPr>
            </a:lvl5pPr>
            <a:lvl6pPr marL="2514600" indent="-228600" defTabSz="912813" eaLnBrk="0" fontAlgn="base" hangingPunct="0">
              <a:spcBef>
                <a:spcPct val="0"/>
              </a:spcBef>
              <a:spcAft>
                <a:spcPct val="0"/>
              </a:spcAft>
              <a:defRPr sz="1600">
                <a:solidFill>
                  <a:schemeClr val="accent2"/>
                </a:solidFill>
                <a:latin typeface="Arial" pitchFamily="34" charset="0"/>
              </a:defRPr>
            </a:lvl6pPr>
            <a:lvl7pPr marL="2971800" indent="-228600" defTabSz="912813" eaLnBrk="0" fontAlgn="base" hangingPunct="0">
              <a:spcBef>
                <a:spcPct val="0"/>
              </a:spcBef>
              <a:spcAft>
                <a:spcPct val="0"/>
              </a:spcAft>
              <a:defRPr sz="1600">
                <a:solidFill>
                  <a:schemeClr val="accent2"/>
                </a:solidFill>
                <a:latin typeface="Arial" pitchFamily="34" charset="0"/>
              </a:defRPr>
            </a:lvl7pPr>
            <a:lvl8pPr marL="3429000" indent="-228600" defTabSz="912813" eaLnBrk="0" fontAlgn="base" hangingPunct="0">
              <a:spcBef>
                <a:spcPct val="0"/>
              </a:spcBef>
              <a:spcAft>
                <a:spcPct val="0"/>
              </a:spcAft>
              <a:defRPr sz="1600">
                <a:solidFill>
                  <a:schemeClr val="accent2"/>
                </a:solidFill>
                <a:latin typeface="Arial" pitchFamily="34" charset="0"/>
              </a:defRPr>
            </a:lvl8pPr>
            <a:lvl9pPr marL="3886200" indent="-228600" defTabSz="912813" eaLnBrk="0" fontAlgn="base" hangingPunct="0">
              <a:spcBef>
                <a:spcPct val="0"/>
              </a:spcBef>
              <a:spcAft>
                <a:spcPct val="0"/>
              </a:spcAft>
              <a:defRPr sz="1600">
                <a:solidFill>
                  <a:schemeClr val="accent2"/>
                </a:solidFill>
                <a:latin typeface="Arial" pitchFamily="34" charset="0"/>
              </a:defRPr>
            </a:lvl9pPr>
          </a:lstStyle>
          <a:p>
            <a:pPr eaLnBrk="1" hangingPunct="1"/>
            <a:fld id="{58976577-F9AB-40A4-A502-EFE6722E2C4C}" type="slidenum">
              <a:rPr lang="en-GB" sz="1200">
                <a:solidFill>
                  <a:schemeClr val="tx1"/>
                </a:solidFill>
              </a:rPr>
              <a:pPr eaLnBrk="1" hangingPunct="1"/>
              <a:t>13</a:t>
            </a:fld>
            <a:endParaRPr lang="en-GB" sz="1200">
              <a:solidFill>
                <a:schemeClr val="tx1"/>
              </a:solidFill>
            </a:endParaRPr>
          </a:p>
        </p:txBody>
      </p:sp>
      <p:sp>
        <p:nvSpPr>
          <p:cNvPr id="47107" name="Rectangle 2"/>
          <p:cNvSpPr>
            <a:spLocks noGrp="1" noRot="1" noChangeAspect="1" noChangeArrowheads="1" noTextEdit="1"/>
          </p:cNvSpPr>
          <p:nvPr>
            <p:ph type="sldImg"/>
          </p:nvPr>
        </p:nvSpPr>
        <p:spPr>
          <a:xfrm>
            <a:off x="931863" y="741363"/>
            <a:ext cx="4935537" cy="3702050"/>
          </a:xfrm>
          <a:ln/>
        </p:spPr>
      </p:sp>
      <p:sp>
        <p:nvSpPr>
          <p:cNvPr id="47108" name="Rectangle 3"/>
          <p:cNvSpPr>
            <a:spLocks noGrp="1" noChangeArrowheads="1"/>
          </p:cNvSpPr>
          <p:nvPr>
            <p:ph type="body" idx="1"/>
          </p:nvPr>
        </p:nvSpPr>
        <p:spPr>
          <a:xfrm>
            <a:off x="906463" y="4691063"/>
            <a:ext cx="4984750" cy="4441825"/>
          </a:xfrm>
          <a:noFill/>
        </p:spPr>
        <p:txBody>
          <a:bodyPr/>
          <a:lstStyle/>
          <a:p>
            <a:pPr eaLnBrk="1" hangingPunct="1"/>
            <a:endParaRPr lang="fr-FR"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defTabSz="912813" eaLnBrk="0" hangingPunct="0">
              <a:defRPr sz="1600">
                <a:solidFill>
                  <a:schemeClr val="accent2"/>
                </a:solidFill>
                <a:latin typeface="Arial" pitchFamily="34" charset="0"/>
              </a:defRPr>
            </a:lvl1pPr>
            <a:lvl2pPr marL="742950" indent="-285750" defTabSz="912813" eaLnBrk="0" hangingPunct="0">
              <a:defRPr sz="1600">
                <a:solidFill>
                  <a:schemeClr val="accent2"/>
                </a:solidFill>
                <a:latin typeface="Arial" pitchFamily="34" charset="0"/>
              </a:defRPr>
            </a:lvl2pPr>
            <a:lvl3pPr marL="1143000" indent="-228600" defTabSz="912813" eaLnBrk="0" hangingPunct="0">
              <a:defRPr sz="1600">
                <a:solidFill>
                  <a:schemeClr val="accent2"/>
                </a:solidFill>
                <a:latin typeface="Arial" pitchFamily="34" charset="0"/>
              </a:defRPr>
            </a:lvl3pPr>
            <a:lvl4pPr marL="1600200" indent="-228600" defTabSz="912813" eaLnBrk="0" hangingPunct="0">
              <a:defRPr sz="1600">
                <a:solidFill>
                  <a:schemeClr val="accent2"/>
                </a:solidFill>
                <a:latin typeface="Arial" pitchFamily="34" charset="0"/>
              </a:defRPr>
            </a:lvl4pPr>
            <a:lvl5pPr marL="2057400" indent="-228600" defTabSz="912813" eaLnBrk="0" hangingPunct="0">
              <a:defRPr sz="1600">
                <a:solidFill>
                  <a:schemeClr val="accent2"/>
                </a:solidFill>
                <a:latin typeface="Arial" pitchFamily="34" charset="0"/>
              </a:defRPr>
            </a:lvl5pPr>
            <a:lvl6pPr marL="2514600" indent="-228600" defTabSz="912813" eaLnBrk="0" fontAlgn="base" hangingPunct="0">
              <a:spcBef>
                <a:spcPct val="0"/>
              </a:spcBef>
              <a:spcAft>
                <a:spcPct val="0"/>
              </a:spcAft>
              <a:defRPr sz="1600">
                <a:solidFill>
                  <a:schemeClr val="accent2"/>
                </a:solidFill>
                <a:latin typeface="Arial" pitchFamily="34" charset="0"/>
              </a:defRPr>
            </a:lvl6pPr>
            <a:lvl7pPr marL="2971800" indent="-228600" defTabSz="912813" eaLnBrk="0" fontAlgn="base" hangingPunct="0">
              <a:spcBef>
                <a:spcPct val="0"/>
              </a:spcBef>
              <a:spcAft>
                <a:spcPct val="0"/>
              </a:spcAft>
              <a:defRPr sz="1600">
                <a:solidFill>
                  <a:schemeClr val="accent2"/>
                </a:solidFill>
                <a:latin typeface="Arial" pitchFamily="34" charset="0"/>
              </a:defRPr>
            </a:lvl7pPr>
            <a:lvl8pPr marL="3429000" indent="-228600" defTabSz="912813" eaLnBrk="0" fontAlgn="base" hangingPunct="0">
              <a:spcBef>
                <a:spcPct val="0"/>
              </a:spcBef>
              <a:spcAft>
                <a:spcPct val="0"/>
              </a:spcAft>
              <a:defRPr sz="1600">
                <a:solidFill>
                  <a:schemeClr val="accent2"/>
                </a:solidFill>
                <a:latin typeface="Arial" pitchFamily="34" charset="0"/>
              </a:defRPr>
            </a:lvl8pPr>
            <a:lvl9pPr marL="3886200" indent="-228600" defTabSz="912813" eaLnBrk="0" fontAlgn="base" hangingPunct="0">
              <a:spcBef>
                <a:spcPct val="0"/>
              </a:spcBef>
              <a:spcAft>
                <a:spcPct val="0"/>
              </a:spcAft>
              <a:defRPr sz="1600">
                <a:solidFill>
                  <a:schemeClr val="accent2"/>
                </a:solidFill>
                <a:latin typeface="Arial" pitchFamily="34" charset="0"/>
              </a:defRPr>
            </a:lvl9pPr>
          </a:lstStyle>
          <a:p>
            <a:pPr eaLnBrk="1" hangingPunct="1"/>
            <a:fld id="{17E8A839-3CCD-4A93-BABD-6D4E76A89A98}" type="slidenum">
              <a:rPr lang="en-GB" sz="1200">
                <a:solidFill>
                  <a:schemeClr val="tx1"/>
                </a:solidFill>
              </a:rPr>
              <a:pPr eaLnBrk="1" hangingPunct="1"/>
              <a:t>14</a:t>
            </a:fld>
            <a:endParaRPr lang="en-GB" sz="1200">
              <a:solidFill>
                <a:schemeClr val="tx1"/>
              </a:solidFill>
            </a:endParaRPr>
          </a:p>
        </p:txBody>
      </p:sp>
      <p:sp>
        <p:nvSpPr>
          <p:cNvPr id="48131" name="Rectangle 2"/>
          <p:cNvSpPr>
            <a:spLocks noGrp="1" noRot="1" noChangeAspect="1" noChangeArrowheads="1" noTextEdit="1"/>
          </p:cNvSpPr>
          <p:nvPr>
            <p:ph type="sldImg"/>
          </p:nvPr>
        </p:nvSpPr>
        <p:spPr>
          <a:xfrm>
            <a:off x="931863" y="741363"/>
            <a:ext cx="4935537" cy="3702050"/>
          </a:xfrm>
          <a:ln/>
        </p:spPr>
      </p:sp>
      <p:sp>
        <p:nvSpPr>
          <p:cNvPr id="48132" name="Rectangle 3"/>
          <p:cNvSpPr>
            <a:spLocks noGrp="1" noChangeArrowheads="1"/>
          </p:cNvSpPr>
          <p:nvPr>
            <p:ph type="body" idx="1"/>
          </p:nvPr>
        </p:nvSpPr>
        <p:spPr>
          <a:xfrm>
            <a:off x="906463" y="4691063"/>
            <a:ext cx="4984750" cy="4441825"/>
          </a:xfrm>
          <a:noFill/>
        </p:spPr>
        <p:txBody>
          <a:bodyPr/>
          <a:lstStyle/>
          <a:p>
            <a:pPr eaLnBrk="1" hangingPunct="1"/>
            <a:endParaRPr lang="fr-FR"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defTabSz="912813" eaLnBrk="0" hangingPunct="0">
              <a:defRPr sz="1600">
                <a:solidFill>
                  <a:schemeClr val="accent2"/>
                </a:solidFill>
                <a:latin typeface="Arial" pitchFamily="34" charset="0"/>
              </a:defRPr>
            </a:lvl1pPr>
            <a:lvl2pPr marL="742950" indent="-285750" defTabSz="912813" eaLnBrk="0" hangingPunct="0">
              <a:defRPr sz="1600">
                <a:solidFill>
                  <a:schemeClr val="accent2"/>
                </a:solidFill>
                <a:latin typeface="Arial" pitchFamily="34" charset="0"/>
              </a:defRPr>
            </a:lvl2pPr>
            <a:lvl3pPr marL="1143000" indent="-228600" defTabSz="912813" eaLnBrk="0" hangingPunct="0">
              <a:defRPr sz="1600">
                <a:solidFill>
                  <a:schemeClr val="accent2"/>
                </a:solidFill>
                <a:latin typeface="Arial" pitchFamily="34" charset="0"/>
              </a:defRPr>
            </a:lvl3pPr>
            <a:lvl4pPr marL="1600200" indent="-228600" defTabSz="912813" eaLnBrk="0" hangingPunct="0">
              <a:defRPr sz="1600">
                <a:solidFill>
                  <a:schemeClr val="accent2"/>
                </a:solidFill>
                <a:latin typeface="Arial" pitchFamily="34" charset="0"/>
              </a:defRPr>
            </a:lvl4pPr>
            <a:lvl5pPr marL="2057400" indent="-228600" defTabSz="912813" eaLnBrk="0" hangingPunct="0">
              <a:defRPr sz="1600">
                <a:solidFill>
                  <a:schemeClr val="accent2"/>
                </a:solidFill>
                <a:latin typeface="Arial" pitchFamily="34" charset="0"/>
              </a:defRPr>
            </a:lvl5pPr>
            <a:lvl6pPr marL="2514600" indent="-228600" defTabSz="912813" eaLnBrk="0" fontAlgn="base" hangingPunct="0">
              <a:spcBef>
                <a:spcPct val="0"/>
              </a:spcBef>
              <a:spcAft>
                <a:spcPct val="0"/>
              </a:spcAft>
              <a:defRPr sz="1600">
                <a:solidFill>
                  <a:schemeClr val="accent2"/>
                </a:solidFill>
                <a:latin typeface="Arial" pitchFamily="34" charset="0"/>
              </a:defRPr>
            </a:lvl6pPr>
            <a:lvl7pPr marL="2971800" indent="-228600" defTabSz="912813" eaLnBrk="0" fontAlgn="base" hangingPunct="0">
              <a:spcBef>
                <a:spcPct val="0"/>
              </a:spcBef>
              <a:spcAft>
                <a:spcPct val="0"/>
              </a:spcAft>
              <a:defRPr sz="1600">
                <a:solidFill>
                  <a:schemeClr val="accent2"/>
                </a:solidFill>
                <a:latin typeface="Arial" pitchFamily="34" charset="0"/>
              </a:defRPr>
            </a:lvl7pPr>
            <a:lvl8pPr marL="3429000" indent="-228600" defTabSz="912813" eaLnBrk="0" fontAlgn="base" hangingPunct="0">
              <a:spcBef>
                <a:spcPct val="0"/>
              </a:spcBef>
              <a:spcAft>
                <a:spcPct val="0"/>
              </a:spcAft>
              <a:defRPr sz="1600">
                <a:solidFill>
                  <a:schemeClr val="accent2"/>
                </a:solidFill>
                <a:latin typeface="Arial" pitchFamily="34" charset="0"/>
              </a:defRPr>
            </a:lvl8pPr>
            <a:lvl9pPr marL="3886200" indent="-228600" defTabSz="912813" eaLnBrk="0" fontAlgn="base" hangingPunct="0">
              <a:spcBef>
                <a:spcPct val="0"/>
              </a:spcBef>
              <a:spcAft>
                <a:spcPct val="0"/>
              </a:spcAft>
              <a:defRPr sz="1600">
                <a:solidFill>
                  <a:schemeClr val="accent2"/>
                </a:solidFill>
                <a:latin typeface="Arial" pitchFamily="34" charset="0"/>
              </a:defRPr>
            </a:lvl9pPr>
          </a:lstStyle>
          <a:p>
            <a:pPr eaLnBrk="1" hangingPunct="1"/>
            <a:fld id="{34C91EE7-DE88-4C6E-B585-2F963590F67E}" type="slidenum">
              <a:rPr lang="en-GB" sz="1200">
                <a:solidFill>
                  <a:schemeClr val="tx1"/>
                </a:solidFill>
              </a:rPr>
              <a:pPr eaLnBrk="1" hangingPunct="1"/>
              <a:t>15</a:t>
            </a:fld>
            <a:endParaRPr lang="en-GB" sz="1200">
              <a:solidFill>
                <a:schemeClr val="tx1"/>
              </a:solidFill>
            </a:endParaRPr>
          </a:p>
        </p:txBody>
      </p:sp>
      <p:sp>
        <p:nvSpPr>
          <p:cNvPr id="55299" name="Rectangle 2"/>
          <p:cNvSpPr>
            <a:spLocks noGrp="1" noRot="1" noChangeAspect="1" noChangeArrowheads="1" noTextEdit="1"/>
          </p:cNvSpPr>
          <p:nvPr>
            <p:ph type="sldImg"/>
          </p:nvPr>
        </p:nvSpPr>
        <p:spPr>
          <a:xfrm>
            <a:off x="931863" y="741363"/>
            <a:ext cx="4935537" cy="3702050"/>
          </a:xfrm>
          <a:ln/>
        </p:spPr>
      </p:sp>
      <p:sp>
        <p:nvSpPr>
          <p:cNvPr id="55300" name="Rectangle 3"/>
          <p:cNvSpPr>
            <a:spLocks noGrp="1" noChangeArrowheads="1"/>
          </p:cNvSpPr>
          <p:nvPr>
            <p:ph type="body" idx="1"/>
          </p:nvPr>
        </p:nvSpPr>
        <p:spPr>
          <a:xfrm>
            <a:off x="906463" y="4691063"/>
            <a:ext cx="4984750" cy="4441825"/>
          </a:xfrm>
          <a:noFill/>
        </p:spPr>
        <p:txBody>
          <a:bodyPr/>
          <a:lstStyle/>
          <a:p>
            <a:pPr eaLnBrk="1" hangingPunct="1"/>
            <a:endParaRPr lang="fr-FR"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A9C376-5F8B-47FF-B74E-4AFF529E9138}" type="slidenum">
              <a:rPr lang="fr-FR"/>
              <a:pPr/>
              <a:t>16</a:t>
            </a:fld>
            <a:endParaRPr lang="fr-FR"/>
          </a:p>
        </p:txBody>
      </p:sp>
      <p:sp>
        <p:nvSpPr>
          <p:cNvPr id="907266" name="Rectangle 2"/>
          <p:cNvSpPr>
            <a:spLocks noGrp="1" noRot="1" noChangeAspect="1" noChangeArrowheads="1" noTextEdit="1"/>
          </p:cNvSpPr>
          <p:nvPr>
            <p:ph type="sldImg"/>
          </p:nvPr>
        </p:nvSpPr>
        <p:spPr>
          <a:ln/>
        </p:spPr>
      </p:sp>
      <p:sp>
        <p:nvSpPr>
          <p:cNvPr id="9072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defTabSz="912813" eaLnBrk="0" hangingPunct="0">
              <a:defRPr sz="1600">
                <a:solidFill>
                  <a:schemeClr val="accent2"/>
                </a:solidFill>
                <a:latin typeface="Arial" pitchFamily="34" charset="0"/>
              </a:defRPr>
            </a:lvl1pPr>
            <a:lvl2pPr marL="742950" indent="-285750" defTabSz="912813" eaLnBrk="0" hangingPunct="0">
              <a:defRPr sz="1600">
                <a:solidFill>
                  <a:schemeClr val="accent2"/>
                </a:solidFill>
                <a:latin typeface="Arial" pitchFamily="34" charset="0"/>
              </a:defRPr>
            </a:lvl2pPr>
            <a:lvl3pPr marL="1143000" indent="-228600" defTabSz="912813" eaLnBrk="0" hangingPunct="0">
              <a:defRPr sz="1600">
                <a:solidFill>
                  <a:schemeClr val="accent2"/>
                </a:solidFill>
                <a:latin typeface="Arial" pitchFamily="34" charset="0"/>
              </a:defRPr>
            </a:lvl3pPr>
            <a:lvl4pPr marL="1600200" indent="-228600" defTabSz="912813" eaLnBrk="0" hangingPunct="0">
              <a:defRPr sz="1600">
                <a:solidFill>
                  <a:schemeClr val="accent2"/>
                </a:solidFill>
                <a:latin typeface="Arial" pitchFamily="34" charset="0"/>
              </a:defRPr>
            </a:lvl4pPr>
            <a:lvl5pPr marL="2057400" indent="-228600" defTabSz="912813" eaLnBrk="0" hangingPunct="0">
              <a:defRPr sz="1600">
                <a:solidFill>
                  <a:schemeClr val="accent2"/>
                </a:solidFill>
                <a:latin typeface="Arial" pitchFamily="34" charset="0"/>
              </a:defRPr>
            </a:lvl5pPr>
            <a:lvl6pPr marL="2514600" indent="-228600" defTabSz="912813" eaLnBrk="0" fontAlgn="base" hangingPunct="0">
              <a:spcBef>
                <a:spcPct val="0"/>
              </a:spcBef>
              <a:spcAft>
                <a:spcPct val="0"/>
              </a:spcAft>
              <a:defRPr sz="1600">
                <a:solidFill>
                  <a:schemeClr val="accent2"/>
                </a:solidFill>
                <a:latin typeface="Arial" pitchFamily="34" charset="0"/>
              </a:defRPr>
            </a:lvl6pPr>
            <a:lvl7pPr marL="2971800" indent="-228600" defTabSz="912813" eaLnBrk="0" fontAlgn="base" hangingPunct="0">
              <a:spcBef>
                <a:spcPct val="0"/>
              </a:spcBef>
              <a:spcAft>
                <a:spcPct val="0"/>
              </a:spcAft>
              <a:defRPr sz="1600">
                <a:solidFill>
                  <a:schemeClr val="accent2"/>
                </a:solidFill>
                <a:latin typeface="Arial" pitchFamily="34" charset="0"/>
              </a:defRPr>
            </a:lvl7pPr>
            <a:lvl8pPr marL="3429000" indent="-228600" defTabSz="912813" eaLnBrk="0" fontAlgn="base" hangingPunct="0">
              <a:spcBef>
                <a:spcPct val="0"/>
              </a:spcBef>
              <a:spcAft>
                <a:spcPct val="0"/>
              </a:spcAft>
              <a:defRPr sz="1600">
                <a:solidFill>
                  <a:schemeClr val="accent2"/>
                </a:solidFill>
                <a:latin typeface="Arial" pitchFamily="34" charset="0"/>
              </a:defRPr>
            </a:lvl8pPr>
            <a:lvl9pPr marL="3886200" indent="-228600" defTabSz="912813" eaLnBrk="0" fontAlgn="base" hangingPunct="0">
              <a:spcBef>
                <a:spcPct val="0"/>
              </a:spcBef>
              <a:spcAft>
                <a:spcPct val="0"/>
              </a:spcAft>
              <a:defRPr sz="1600">
                <a:solidFill>
                  <a:schemeClr val="accent2"/>
                </a:solidFill>
                <a:latin typeface="Arial" pitchFamily="34" charset="0"/>
              </a:defRPr>
            </a:lvl9pPr>
          </a:lstStyle>
          <a:p>
            <a:pPr eaLnBrk="1" hangingPunct="1"/>
            <a:fld id="{04402329-C5DB-4AF8-9704-0B16E7E9FA95}" type="slidenum">
              <a:rPr lang="en-GB" sz="1200">
                <a:solidFill>
                  <a:schemeClr val="tx1"/>
                </a:solidFill>
              </a:rPr>
              <a:pPr eaLnBrk="1" hangingPunct="1"/>
              <a:t>17</a:t>
            </a:fld>
            <a:endParaRPr lang="en-GB" sz="1200">
              <a:solidFill>
                <a:schemeClr val="tx1"/>
              </a:solidFill>
            </a:endParaRPr>
          </a:p>
        </p:txBody>
      </p:sp>
      <p:sp>
        <p:nvSpPr>
          <p:cNvPr id="64515" name="Rectangle 2"/>
          <p:cNvSpPr>
            <a:spLocks noGrp="1" noRot="1" noChangeAspect="1" noChangeArrowheads="1" noTextEdit="1"/>
          </p:cNvSpPr>
          <p:nvPr>
            <p:ph type="sldImg"/>
          </p:nvPr>
        </p:nvSpPr>
        <p:spPr>
          <a:xfrm>
            <a:off x="885825" y="728663"/>
            <a:ext cx="4978400" cy="3733800"/>
          </a:xfrm>
          <a:solidFill>
            <a:srgbClr val="FFFFFF"/>
          </a:solidFill>
          <a:ln/>
        </p:spPr>
      </p:sp>
      <p:sp>
        <p:nvSpPr>
          <p:cNvPr id="64516" name="Rectangle 3"/>
          <p:cNvSpPr>
            <a:spLocks noGrp="1" noChangeArrowheads="1"/>
          </p:cNvSpPr>
          <p:nvPr>
            <p:ph type="body" idx="1"/>
          </p:nvPr>
        </p:nvSpPr>
        <p:spPr>
          <a:xfrm>
            <a:off x="890588" y="4706938"/>
            <a:ext cx="4967287" cy="4464050"/>
          </a:xfrm>
          <a:solidFill>
            <a:srgbClr val="FFFFFF"/>
          </a:solidFill>
          <a:ln>
            <a:solidFill>
              <a:srgbClr val="000000"/>
            </a:solidFill>
            <a:miter lim="800000"/>
            <a:headEnd/>
            <a:tailEnd/>
          </a:ln>
        </p:spPr>
        <p:txBody>
          <a:bodyPr lIns="89901" tIns="44950" rIns="89901" bIns="44950"/>
          <a:lstStyle/>
          <a:p>
            <a:pPr eaLnBrk="1" hangingPunct="1"/>
            <a:endParaRPr lang="fr-FR"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defTabSz="912813" eaLnBrk="0" hangingPunct="0">
              <a:defRPr sz="1600">
                <a:solidFill>
                  <a:schemeClr val="accent2"/>
                </a:solidFill>
                <a:latin typeface="Arial" pitchFamily="34" charset="0"/>
              </a:defRPr>
            </a:lvl1pPr>
            <a:lvl2pPr marL="742950" indent="-285750" defTabSz="912813" eaLnBrk="0" hangingPunct="0">
              <a:defRPr sz="1600">
                <a:solidFill>
                  <a:schemeClr val="accent2"/>
                </a:solidFill>
                <a:latin typeface="Arial" pitchFamily="34" charset="0"/>
              </a:defRPr>
            </a:lvl2pPr>
            <a:lvl3pPr marL="1143000" indent="-228600" defTabSz="912813" eaLnBrk="0" hangingPunct="0">
              <a:defRPr sz="1600">
                <a:solidFill>
                  <a:schemeClr val="accent2"/>
                </a:solidFill>
                <a:latin typeface="Arial" pitchFamily="34" charset="0"/>
              </a:defRPr>
            </a:lvl3pPr>
            <a:lvl4pPr marL="1600200" indent="-228600" defTabSz="912813" eaLnBrk="0" hangingPunct="0">
              <a:defRPr sz="1600">
                <a:solidFill>
                  <a:schemeClr val="accent2"/>
                </a:solidFill>
                <a:latin typeface="Arial" pitchFamily="34" charset="0"/>
              </a:defRPr>
            </a:lvl4pPr>
            <a:lvl5pPr marL="2057400" indent="-228600" defTabSz="912813" eaLnBrk="0" hangingPunct="0">
              <a:defRPr sz="1600">
                <a:solidFill>
                  <a:schemeClr val="accent2"/>
                </a:solidFill>
                <a:latin typeface="Arial" pitchFamily="34" charset="0"/>
              </a:defRPr>
            </a:lvl5pPr>
            <a:lvl6pPr marL="2514600" indent="-228600" defTabSz="912813" eaLnBrk="0" fontAlgn="base" hangingPunct="0">
              <a:spcBef>
                <a:spcPct val="0"/>
              </a:spcBef>
              <a:spcAft>
                <a:spcPct val="0"/>
              </a:spcAft>
              <a:defRPr sz="1600">
                <a:solidFill>
                  <a:schemeClr val="accent2"/>
                </a:solidFill>
                <a:latin typeface="Arial" pitchFamily="34" charset="0"/>
              </a:defRPr>
            </a:lvl6pPr>
            <a:lvl7pPr marL="2971800" indent="-228600" defTabSz="912813" eaLnBrk="0" fontAlgn="base" hangingPunct="0">
              <a:spcBef>
                <a:spcPct val="0"/>
              </a:spcBef>
              <a:spcAft>
                <a:spcPct val="0"/>
              </a:spcAft>
              <a:defRPr sz="1600">
                <a:solidFill>
                  <a:schemeClr val="accent2"/>
                </a:solidFill>
                <a:latin typeface="Arial" pitchFamily="34" charset="0"/>
              </a:defRPr>
            </a:lvl7pPr>
            <a:lvl8pPr marL="3429000" indent="-228600" defTabSz="912813" eaLnBrk="0" fontAlgn="base" hangingPunct="0">
              <a:spcBef>
                <a:spcPct val="0"/>
              </a:spcBef>
              <a:spcAft>
                <a:spcPct val="0"/>
              </a:spcAft>
              <a:defRPr sz="1600">
                <a:solidFill>
                  <a:schemeClr val="accent2"/>
                </a:solidFill>
                <a:latin typeface="Arial" pitchFamily="34" charset="0"/>
              </a:defRPr>
            </a:lvl8pPr>
            <a:lvl9pPr marL="3886200" indent="-228600" defTabSz="912813" eaLnBrk="0" fontAlgn="base" hangingPunct="0">
              <a:spcBef>
                <a:spcPct val="0"/>
              </a:spcBef>
              <a:spcAft>
                <a:spcPct val="0"/>
              </a:spcAft>
              <a:defRPr sz="1600">
                <a:solidFill>
                  <a:schemeClr val="accent2"/>
                </a:solidFill>
                <a:latin typeface="Arial" pitchFamily="34" charset="0"/>
              </a:defRPr>
            </a:lvl9pPr>
          </a:lstStyle>
          <a:p>
            <a:pPr eaLnBrk="1" hangingPunct="1"/>
            <a:fld id="{D052E953-DA89-4605-B4CE-C57F2834D9B6}" type="slidenum">
              <a:rPr lang="en-GB" sz="1200">
                <a:solidFill>
                  <a:schemeClr val="tx1"/>
                </a:solidFill>
              </a:rPr>
              <a:pPr eaLnBrk="1" hangingPunct="1"/>
              <a:t>18</a:t>
            </a:fld>
            <a:endParaRPr lang="en-GB" sz="1200">
              <a:solidFill>
                <a:schemeClr val="tx1"/>
              </a:solidFill>
            </a:endParaRPr>
          </a:p>
        </p:txBody>
      </p:sp>
      <p:sp>
        <p:nvSpPr>
          <p:cNvPr id="65539" name="Rectangle 2"/>
          <p:cNvSpPr>
            <a:spLocks noGrp="1" noRot="1" noChangeAspect="1" noChangeArrowheads="1" noTextEdit="1"/>
          </p:cNvSpPr>
          <p:nvPr>
            <p:ph type="sldImg"/>
          </p:nvPr>
        </p:nvSpPr>
        <p:spPr>
          <a:xfrm>
            <a:off x="885825" y="728663"/>
            <a:ext cx="4978400" cy="3733800"/>
          </a:xfrm>
          <a:solidFill>
            <a:srgbClr val="FFFFFF"/>
          </a:solidFill>
          <a:ln/>
        </p:spPr>
      </p:sp>
      <p:sp>
        <p:nvSpPr>
          <p:cNvPr id="65540" name="Rectangle 3"/>
          <p:cNvSpPr>
            <a:spLocks noGrp="1" noChangeArrowheads="1"/>
          </p:cNvSpPr>
          <p:nvPr>
            <p:ph type="body" idx="1"/>
          </p:nvPr>
        </p:nvSpPr>
        <p:spPr>
          <a:xfrm>
            <a:off x="890588" y="4706938"/>
            <a:ext cx="4967287" cy="4464050"/>
          </a:xfrm>
          <a:solidFill>
            <a:srgbClr val="FFFFFF"/>
          </a:solidFill>
          <a:ln>
            <a:solidFill>
              <a:srgbClr val="000000"/>
            </a:solidFill>
            <a:miter lim="800000"/>
            <a:headEnd/>
            <a:tailEnd/>
          </a:ln>
        </p:spPr>
        <p:txBody>
          <a:bodyPr lIns="89901" tIns="44950" rIns="89901" bIns="44950"/>
          <a:lstStyle/>
          <a:p>
            <a:pPr eaLnBrk="1" hangingPunct="1"/>
            <a:endParaRPr lang="fr-FR"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defTabSz="912813" eaLnBrk="0" hangingPunct="0">
              <a:defRPr sz="1600">
                <a:solidFill>
                  <a:schemeClr val="accent2"/>
                </a:solidFill>
                <a:latin typeface="Arial" pitchFamily="34" charset="0"/>
              </a:defRPr>
            </a:lvl1pPr>
            <a:lvl2pPr marL="742950" indent="-285750" defTabSz="912813" eaLnBrk="0" hangingPunct="0">
              <a:defRPr sz="1600">
                <a:solidFill>
                  <a:schemeClr val="accent2"/>
                </a:solidFill>
                <a:latin typeface="Arial" pitchFamily="34" charset="0"/>
              </a:defRPr>
            </a:lvl2pPr>
            <a:lvl3pPr marL="1143000" indent="-228600" defTabSz="912813" eaLnBrk="0" hangingPunct="0">
              <a:defRPr sz="1600">
                <a:solidFill>
                  <a:schemeClr val="accent2"/>
                </a:solidFill>
                <a:latin typeface="Arial" pitchFamily="34" charset="0"/>
              </a:defRPr>
            </a:lvl3pPr>
            <a:lvl4pPr marL="1600200" indent="-228600" defTabSz="912813" eaLnBrk="0" hangingPunct="0">
              <a:defRPr sz="1600">
                <a:solidFill>
                  <a:schemeClr val="accent2"/>
                </a:solidFill>
                <a:latin typeface="Arial" pitchFamily="34" charset="0"/>
              </a:defRPr>
            </a:lvl4pPr>
            <a:lvl5pPr marL="2057400" indent="-228600" defTabSz="912813" eaLnBrk="0" hangingPunct="0">
              <a:defRPr sz="1600">
                <a:solidFill>
                  <a:schemeClr val="accent2"/>
                </a:solidFill>
                <a:latin typeface="Arial" pitchFamily="34" charset="0"/>
              </a:defRPr>
            </a:lvl5pPr>
            <a:lvl6pPr marL="2514600" indent="-228600" defTabSz="912813" eaLnBrk="0" fontAlgn="base" hangingPunct="0">
              <a:spcBef>
                <a:spcPct val="0"/>
              </a:spcBef>
              <a:spcAft>
                <a:spcPct val="0"/>
              </a:spcAft>
              <a:defRPr sz="1600">
                <a:solidFill>
                  <a:schemeClr val="accent2"/>
                </a:solidFill>
                <a:latin typeface="Arial" pitchFamily="34" charset="0"/>
              </a:defRPr>
            </a:lvl6pPr>
            <a:lvl7pPr marL="2971800" indent="-228600" defTabSz="912813" eaLnBrk="0" fontAlgn="base" hangingPunct="0">
              <a:spcBef>
                <a:spcPct val="0"/>
              </a:spcBef>
              <a:spcAft>
                <a:spcPct val="0"/>
              </a:spcAft>
              <a:defRPr sz="1600">
                <a:solidFill>
                  <a:schemeClr val="accent2"/>
                </a:solidFill>
                <a:latin typeface="Arial" pitchFamily="34" charset="0"/>
              </a:defRPr>
            </a:lvl7pPr>
            <a:lvl8pPr marL="3429000" indent="-228600" defTabSz="912813" eaLnBrk="0" fontAlgn="base" hangingPunct="0">
              <a:spcBef>
                <a:spcPct val="0"/>
              </a:spcBef>
              <a:spcAft>
                <a:spcPct val="0"/>
              </a:spcAft>
              <a:defRPr sz="1600">
                <a:solidFill>
                  <a:schemeClr val="accent2"/>
                </a:solidFill>
                <a:latin typeface="Arial" pitchFamily="34" charset="0"/>
              </a:defRPr>
            </a:lvl8pPr>
            <a:lvl9pPr marL="3886200" indent="-228600" defTabSz="912813" eaLnBrk="0" fontAlgn="base" hangingPunct="0">
              <a:spcBef>
                <a:spcPct val="0"/>
              </a:spcBef>
              <a:spcAft>
                <a:spcPct val="0"/>
              </a:spcAft>
              <a:defRPr sz="1600">
                <a:solidFill>
                  <a:schemeClr val="accent2"/>
                </a:solidFill>
                <a:latin typeface="Arial" pitchFamily="34" charset="0"/>
              </a:defRPr>
            </a:lvl9pPr>
          </a:lstStyle>
          <a:p>
            <a:pPr eaLnBrk="1" hangingPunct="1"/>
            <a:fld id="{C95F94E7-6FF1-4108-8E17-FA2E43031C93}" type="slidenum">
              <a:rPr lang="en-GB" sz="1200">
                <a:solidFill>
                  <a:schemeClr val="tx1"/>
                </a:solidFill>
              </a:rPr>
              <a:pPr eaLnBrk="1" hangingPunct="1"/>
              <a:t>19</a:t>
            </a:fld>
            <a:endParaRPr lang="en-GB" sz="1200">
              <a:solidFill>
                <a:schemeClr val="tx1"/>
              </a:solidFill>
            </a:endParaRPr>
          </a:p>
        </p:txBody>
      </p:sp>
      <p:sp>
        <p:nvSpPr>
          <p:cNvPr id="66563" name="Rectangle 2"/>
          <p:cNvSpPr>
            <a:spLocks noGrp="1" noRot="1" noChangeAspect="1" noChangeArrowheads="1" noTextEdit="1"/>
          </p:cNvSpPr>
          <p:nvPr>
            <p:ph type="sldImg"/>
          </p:nvPr>
        </p:nvSpPr>
        <p:spPr>
          <a:xfrm>
            <a:off x="885825" y="728663"/>
            <a:ext cx="4978400" cy="3733800"/>
          </a:xfrm>
          <a:solidFill>
            <a:srgbClr val="FFFFFF"/>
          </a:solidFill>
          <a:ln/>
        </p:spPr>
      </p:sp>
      <p:sp>
        <p:nvSpPr>
          <p:cNvPr id="66564" name="Rectangle 3"/>
          <p:cNvSpPr>
            <a:spLocks noGrp="1" noChangeArrowheads="1"/>
          </p:cNvSpPr>
          <p:nvPr>
            <p:ph type="body" idx="1"/>
          </p:nvPr>
        </p:nvSpPr>
        <p:spPr>
          <a:xfrm>
            <a:off x="890588" y="4706938"/>
            <a:ext cx="4967287" cy="4464050"/>
          </a:xfrm>
          <a:solidFill>
            <a:srgbClr val="FFFFFF"/>
          </a:solidFill>
          <a:ln>
            <a:solidFill>
              <a:srgbClr val="000000"/>
            </a:solidFill>
            <a:miter lim="800000"/>
            <a:headEnd/>
            <a:tailEnd/>
          </a:ln>
        </p:spPr>
        <p:txBody>
          <a:bodyPr lIns="89901" tIns="44950" rIns="89901" bIns="44950"/>
          <a:lstStyle/>
          <a:p>
            <a:pPr eaLnBrk="1" hangingPunct="1"/>
            <a:endParaRPr lang="fr-FR"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defTabSz="912813" eaLnBrk="0" hangingPunct="0">
              <a:defRPr sz="1600">
                <a:solidFill>
                  <a:schemeClr val="accent2"/>
                </a:solidFill>
                <a:latin typeface="Arial" pitchFamily="34" charset="0"/>
              </a:defRPr>
            </a:lvl1pPr>
            <a:lvl2pPr marL="742950" indent="-285750" defTabSz="912813" eaLnBrk="0" hangingPunct="0">
              <a:defRPr sz="1600">
                <a:solidFill>
                  <a:schemeClr val="accent2"/>
                </a:solidFill>
                <a:latin typeface="Arial" pitchFamily="34" charset="0"/>
              </a:defRPr>
            </a:lvl2pPr>
            <a:lvl3pPr marL="1143000" indent="-228600" defTabSz="912813" eaLnBrk="0" hangingPunct="0">
              <a:defRPr sz="1600">
                <a:solidFill>
                  <a:schemeClr val="accent2"/>
                </a:solidFill>
                <a:latin typeface="Arial" pitchFamily="34" charset="0"/>
              </a:defRPr>
            </a:lvl3pPr>
            <a:lvl4pPr marL="1600200" indent="-228600" defTabSz="912813" eaLnBrk="0" hangingPunct="0">
              <a:defRPr sz="1600">
                <a:solidFill>
                  <a:schemeClr val="accent2"/>
                </a:solidFill>
                <a:latin typeface="Arial" pitchFamily="34" charset="0"/>
              </a:defRPr>
            </a:lvl4pPr>
            <a:lvl5pPr marL="2057400" indent="-228600" defTabSz="912813" eaLnBrk="0" hangingPunct="0">
              <a:defRPr sz="1600">
                <a:solidFill>
                  <a:schemeClr val="accent2"/>
                </a:solidFill>
                <a:latin typeface="Arial" pitchFamily="34" charset="0"/>
              </a:defRPr>
            </a:lvl5pPr>
            <a:lvl6pPr marL="2514600" indent="-228600" defTabSz="912813" eaLnBrk="0" fontAlgn="base" hangingPunct="0">
              <a:spcBef>
                <a:spcPct val="0"/>
              </a:spcBef>
              <a:spcAft>
                <a:spcPct val="0"/>
              </a:spcAft>
              <a:defRPr sz="1600">
                <a:solidFill>
                  <a:schemeClr val="accent2"/>
                </a:solidFill>
                <a:latin typeface="Arial" pitchFamily="34" charset="0"/>
              </a:defRPr>
            </a:lvl6pPr>
            <a:lvl7pPr marL="2971800" indent="-228600" defTabSz="912813" eaLnBrk="0" fontAlgn="base" hangingPunct="0">
              <a:spcBef>
                <a:spcPct val="0"/>
              </a:spcBef>
              <a:spcAft>
                <a:spcPct val="0"/>
              </a:spcAft>
              <a:defRPr sz="1600">
                <a:solidFill>
                  <a:schemeClr val="accent2"/>
                </a:solidFill>
                <a:latin typeface="Arial" pitchFamily="34" charset="0"/>
              </a:defRPr>
            </a:lvl7pPr>
            <a:lvl8pPr marL="3429000" indent="-228600" defTabSz="912813" eaLnBrk="0" fontAlgn="base" hangingPunct="0">
              <a:spcBef>
                <a:spcPct val="0"/>
              </a:spcBef>
              <a:spcAft>
                <a:spcPct val="0"/>
              </a:spcAft>
              <a:defRPr sz="1600">
                <a:solidFill>
                  <a:schemeClr val="accent2"/>
                </a:solidFill>
                <a:latin typeface="Arial" pitchFamily="34" charset="0"/>
              </a:defRPr>
            </a:lvl8pPr>
            <a:lvl9pPr marL="3886200" indent="-228600" defTabSz="912813" eaLnBrk="0" fontAlgn="base" hangingPunct="0">
              <a:spcBef>
                <a:spcPct val="0"/>
              </a:spcBef>
              <a:spcAft>
                <a:spcPct val="0"/>
              </a:spcAft>
              <a:defRPr sz="1600">
                <a:solidFill>
                  <a:schemeClr val="accent2"/>
                </a:solidFill>
                <a:latin typeface="Arial" pitchFamily="34" charset="0"/>
              </a:defRPr>
            </a:lvl9pPr>
          </a:lstStyle>
          <a:p>
            <a:pPr eaLnBrk="1" hangingPunct="1"/>
            <a:fld id="{CBDAB3C7-F557-42AC-91F3-6287A7C5CEC2}" type="slidenum">
              <a:rPr lang="en-GB" sz="1200">
                <a:solidFill>
                  <a:schemeClr val="tx1"/>
                </a:solidFill>
              </a:rPr>
              <a:pPr eaLnBrk="1" hangingPunct="1"/>
              <a:t>20</a:t>
            </a:fld>
            <a:endParaRPr lang="en-GB" sz="1200">
              <a:solidFill>
                <a:schemeClr val="tx1"/>
              </a:solidFill>
            </a:endParaRPr>
          </a:p>
        </p:txBody>
      </p:sp>
      <p:sp>
        <p:nvSpPr>
          <p:cNvPr id="67587" name="Rectangle 2"/>
          <p:cNvSpPr>
            <a:spLocks noGrp="1" noRot="1" noChangeAspect="1" noChangeArrowheads="1" noTextEdit="1"/>
          </p:cNvSpPr>
          <p:nvPr>
            <p:ph type="sldImg"/>
          </p:nvPr>
        </p:nvSpPr>
        <p:spPr>
          <a:xfrm>
            <a:off x="885825" y="728663"/>
            <a:ext cx="4978400" cy="3733800"/>
          </a:xfrm>
          <a:solidFill>
            <a:srgbClr val="FFFFFF"/>
          </a:solidFill>
          <a:ln/>
        </p:spPr>
      </p:sp>
      <p:sp>
        <p:nvSpPr>
          <p:cNvPr id="67588" name="Rectangle 3"/>
          <p:cNvSpPr>
            <a:spLocks noGrp="1" noChangeArrowheads="1"/>
          </p:cNvSpPr>
          <p:nvPr>
            <p:ph type="body" idx="1"/>
          </p:nvPr>
        </p:nvSpPr>
        <p:spPr>
          <a:xfrm>
            <a:off x="890588" y="4706938"/>
            <a:ext cx="4967287" cy="4464050"/>
          </a:xfrm>
          <a:solidFill>
            <a:srgbClr val="FFFFFF"/>
          </a:solidFill>
          <a:ln>
            <a:solidFill>
              <a:srgbClr val="000000"/>
            </a:solidFill>
            <a:miter lim="800000"/>
            <a:headEnd/>
            <a:tailEnd/>
          </a:ln>
        </p:spPr>
        <p:txBody>
          <a:bodyPr lIns="89901" tIns="44950" rIns="89901" bIns="44950"/>
          <a:lstStyle/>
          <a:p>
            <a:pPr eaLnBrk="1" hangingPunct="1"/>
            <a:endParaRPr lang="fr-FR"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defTabSz="912813" eaLnBrk="0" hangingPunct="0">
              <a:defRPr sz="1600">
                <a:solidFill>
                  <a:schemeClr val="accent2"/>
                </a:solidFill>
                <a:latin typeface="Arial" pitchFamily="34" charset="0"/>
              </a:defRPr>
            </a:lvl1pPr>
            <a:lvl2pPr marL="742950" indent="-285750" defTabSz="912813" eaLnBrk="0" hangingPunct="0">
              <a:defRPr sz="1600">
                <a:solidFill>
                  <a:schemeClr val="accent2"/>
                </a:solidFill>
                <a:latin typeface="Arial" pitchFamily="34" charset="0"/>
              </a:defRPr>
            </a:lvl2pPr>
            <a:lvl3pPr marL="1143000" indent="-228600" defTabSz="912813" eaLnBrk="0" hangingPunct="0">
              <a:defRPr sz="1600">
                <a:solidFill>
                  <a:schemeClr val="accent2"/>
                </a:solidFill>
                <a:latin typeface="Arial" pitchFamily="34" charset="0"/>
              </a:defRPr>
            </a:lvl3pPr>
            <a:lvl4pPr marL="1600200" indent="-228600" defTabSz="912813" eaLnBrk="0" hangingPunct="0">
              <a:defRPr sz="1600">
                <a:solidFill>
                  <a:schemeClr val="accent2"/>
                </a:solidFill>
                <a:latin typeface="Arial" pitchFamily="34" charset="0"/>
              </a:defRPr>
            </a:lvl4pPr>
            <a:lvl5pPr marL="2057400" indent="-228600" defTabSz="912813" eaLnBrk="0" hangingPunct="0">
              <a:defRPr sz="1600">
                <a:solidFill>
                  <a:schemeClr val="accent2"/>
                </a:solidFill>
                <a:latin typeface="Arial" pitchFamily="34" charset="0"/>
              </a:defRPr>
            </a:lvl5pPr>
            <a:lvl6pPr marL="2514600" indent="-228600" defTabSz="912813" eaLnBrk="0" fontAlgn="base" hangingPunct="0">
              <a:spcBef>
                <a:spcPct val="0"/>
              </a:spcBef>
              <a:spcAft>
                <a:spcPct val="0"/>
              </a:spcAft>
              <a:defRPr sz="1600">
                <a:solidFill>
                  <a:schemeClr val="accent2"/>
                </a:solidFill>
                <a:latin typeface="Arial" pitchFamily="34" charset="0"/>
              </a:defRPr>
            </a:lvl6pPr>
            <a:lvl7pPr marL="2971800" indent="-228600" defTabSz="912813" eaLnBrk="0" fontAlgn="base" hangingPunct="0">
              <a:spcBef>
                <a:spcPct val="0"/>
              </a:spcBef>
              <a:spcAft>
                <a:spcPct val="0"/>
              </a:spcAft>
              <a:defRPr sz="1600">
                <a:solidFill>
                  <a:schemeClr val="accent2"/>
                </a:solidFill>
                <a:latin typeface="Arial" pitchFamily="34" charset="0"/>
              </a:defRPr>
            </a:lvl7pPr>
            <a:lvl8pPr marL="3429000" indent="-228600" defTabSz="912813" eaLnBrk="0" fontAlgn="base" hangingPunct="0">
              <a:spcBef>
                <a:spcPct val="0"/>
              </a:spcBef>
              <a:spcAft>
                <a:spcPct val="0"/>
              </a:spcAft>
              <a:defRPr sz="1600">
                <a:solidFill>
                  <a:schemeClr val="accent2"/>
                </a:solidFill>
                <a:latin typeface="Arial" pitchFamily="34" charset="0"/>
              </a:defRPr>
            </a:lvl8pPr>
            <a:lvl9pPr marL="3886200" indent="-228600" defTabSz="912813" eaLnBrk="0" fontAlgn="base" hangingPunct="0">
              <a:spcBef>
                <a:spcPct val="0"/>
              </a:spcBef>
              <a:spcAft>
                <a:spcPct val="0"/>
              </a:spcAft>
              <a:defRPr sz="1600">
                <a:solidFill>
                  <a:schemeClr val="accent2"/>
                </a:solidFill>
                <a:latin typeface="Arial" pitchFamily="34" charset="0"/>
              </a:defRPr>
            </a:lvl9pPr>
          </a:lstStyle>
          <a:p>
            <a:pPr eaLnBrk="1" hangingPunct="1"/>
            <a:fld id="{1FECA5A0-7862-4D69-9BF7-47CEFFABC72B}" type="slidenum">
              <a:rPr lang="en-GB" sz="1200">
                <a:solidFill>
                  <a:schemeClr val="tx1"/>
                </a:solidFill>
              </a:rPr>
              <a:pPr eaLnBrk="1" hangingPunct="1"/>
              <a:t>3</a:t>
            </a:fld>
            <a:endParaRPr lang="en-GB" sz="1200">
              <a:solidFill>
                <a:schemeClr val="tx1"/>
              </a:solidFill>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defTabSz="912813" eaLnBrk="0" hangingPunct="0">
              <a:defRPr sz="1600">
                <a:solidFill>
                  <a:schemeClr val="accent2"/>
                </a:solidFill>
                <a:latin typeface="Arial" pitchFamily="34" charset="0"/>
              </a:defRPr>
            </a:lvl1pPr>
            <a:lvl2pPr marL="742950" indent="-285750" defTabSz="912813" eaLnBrk="0" hangingPunct="0">
              <a:defRPr sz="1600">
                <a:solidFill>
                  <a:schemeClr val="accent2"/>
                </a:solidFill>
                <a:latin typeface="Arial" pitchFamily="34" charset="0"/>
              </a:defRPr>
            </a:lvl2pPr>
            <a:lvl3pPr marL="1143000" indent="-228600" defTabSz="912813" eaLnBrk="0" hangingPunct="0">
              <a:defRPr sz="1600">
                <a:solidFill>
                  <a:schemeClr val="accent2"/>
                </a:solidFill>
                <a:latin typeface="Arial" pitchFamily="34" charset="0"/>
              </a:defRPr>
            </a:lvl3pPr>
            <a:lvl4pPr marL="1600200" indent="-228600" defTabSz="912813" eaLnBrk="0" hangingPunct="0">
              <a:defRPr sz="1600">
                <a:solidFill>
                  <a:schemeClr val="accent2"/>
                </a:solidFill>
                <a:latin typeface="Arial" pitchFamily="34" charset="0"/>
              </a:defRPr>
            </a:lvl4pPr>
            <a:lvl5pPr marL="2057400" indent="-228600" defTabSz="912813" eaLnBrk="0" hangingPunct="0">
              <a:defRPr sz="1600">
                <a:solidFill>
                  <a:schemeClr val="accent2"/>
                </a:solidFill>
                <a:latin typeface="Arial" pitchFamily="34" charset="0"/>
              </a:defRPr>
            </a:lvl5pPr>
            <a:lvl6pPr marL="2514600" indent="-228600" defTabSz="912813" eaLnBrk="0" fontAlgn="base" hangingPunct="0">
              <a:spcBef>
                <a:spcPct val="0"/>
              </a:spcBef>
              <a:spcAft>
                <a:spcPct val="0"/>
              </a:spcAft>
              <a:defRPr sz="1600">
                <a:solidFill>
                  <a:schemeClr val="accent2"/>
                </a:solidFill>
                <a:latin typeface="Arial" pitchFamily="34" charset="0"/>
              </a:defRPr>
            </a:lvl6pPr>
            <a:lvl7pPr marL="2971800" indent="-228600" defTabSz="912813" eaLnBrk="0" fontAlgn="base" hangingPunct="0">
              <a:spcBef>
                <a:spcPct val="0"/>
              </a:spcBef>
              <a:spcAft>
                <a:spcPct val="0"/>
              </a:spcAft>
              <a:defRPr sz="1600">
                <a:solidFill>
                  <a:schemeClr val="accent2"/>
                </a:solidFill>
                <a:latin typeface="Arial" pitchFamily="34" charset="0"/>
              </a:defRPr>
            </a:lvl7pPr>
            <a:lvl8pPr marL="3429000" indent="-228600" defTabSz="912813" eaLnBrk="0" fontAlgn="base" hangingPunct="0">
              <a:spcBef>
                <a:spcPct val="0"/>
              </a:spcBef>
              <a:spcAft>
                <a:spcPct val="0"/>
              </a:spcAft>
              <a:defRPr sz="1600">
                <a:solidFill>
                  <a:schemeClr val="accent2"/>
                </a:solidFill>
                <a:latin typeface="Arial" pitchFamily="34" charset="0"/>
              </a:defRPr>
            </a:lvl8pPr>
            <a:lvl9pPr marL="3886200" indent="-228600" defTabSz="912813" eaLnBrk="0" fontAlgn="base" hangingPunct="0">
              <a:spcBef>
                <a:spcPct val="0"/>
              </a:spcBef>
              <a:spcAft>
                <a:spcPct val="0"/>
              </a:spcAft>
              <a:defRPr sz="1600">
                <a:solidFill>
                  <a:schemeClr val="accent2"/>
                </a:solidFill>
                <a:latin typeface="Arial" pitchFamily="34" charset="0"/>
              </a:defRPr>
            </a:lvl9pPr>
          </a:lstStyle>
          <a:p>
            <a:pPr eaLnBrk="1" hangingPunct="1"/>
            <a:fld id="{84F589E8-77B2-480F-9F38-3E62F051A6B3}" type="slidenum">
              <a:rPr lang="en-GB" sz="1200">
                <a:solidFill>
                  <a:schemeClr val="tx1"/>
                </a:solidFill>
              </a:rPr>
              <a:pPr eaLnBrk="1" hangingPunct="1"/>
              <a:t>21</a:t>
            </a:fld>
            <a:endParaRPr lang="en-GB" sz="1200">
              <a:solidFill>
                <a:schemeClr val="tx1"/>
              </a:solidFill>
            </a:endParaRPr>
          </a:p>
        </p:txBody>
      </p:sp>
      <p:sp>
        <p:nvSpPr>
          <p:cNvPr id="68611" name="Rectangle 2"/>
          <p:cNvSpPr>
            <a:spLocks noGrp="1" noRot="1" noChangeAspect="1" noChangeArrowheads="1" noTextEdit="1"/>
          </p:cNvSpPr>
          <p:nvPr>
            <p:ph type="sldImg"/>
          </p:nvPr>
        </p:nvSpPr>
        <p:spPr>
          <a:xfrm>
            <a:off x="885825" y="728663"/>
            <a:ext cx="4978400" cy="3733800"/>
          </a:xfrm>
          <a:solidFill>
            <a:srgbClr val="FFFFFF"/>
          </a:solidFill>
          <a:ln/>
        </p:spPr>
      </p:sp>
      <p:sp>
        <p:nvSpPr>
          <p:cNvPr id="68612" name="Rectangle 3"/>
          <p:cNvSpPr>
            <a:spLocks noGrp="1" noChangeArrowheads="1"/>
          </p:cNvSpPr>
          <p:nvPr>
            <p:ph type="body" idx="1"/>
          </p:nvPr>
        </p:nvSpPr>
        <p:spPr>
          <a:xfrm>
            <a:off x="890588" y="4706938"/>
            <a:ext cx="4967287" cy="4464050"/>
          </a:xfrm>
          <a:solidFill>
            <a:srgbClr val="FFFFFF"/>
          </a:solidFill>
          <a:ln>
            <a:solidFill>
              <a:srgbClr val="000000"/>
            </a:solidFill>
            <a:miter lim="800000"/>
            <a:headEnd/>
            <a:tailEnd/>
          </a:ln>
        </p:spPr>
        <p:txBody>
          <a:bodyPr lIns="89901" tIns="44950" rIns="89901" bIns="44950"/>
          <a:lstStyle/>
          <a:p>
            <a:pPr eaLnBrk="1" hangingPunct="1"/>
            <a:endParaRPr lang="fr-FR"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defTabSz="912813" eaLnBrk="0" hangingPunct="0">
              <a:defRPr sz="1600">
                <a:solidFill>
                  <a:schemeClr val="accent2"/>
                </a:solidFill>
                <a:latin typeface="Arial" pitchFamily="34" charset="0"/>
              </a:defRPr>
            </a:lvl1pPr>
            <a:lvl2pPr marL="742950" indent="-285750" defTabSz="912813" eaLnBrk="0" hangingPunct="0">
              <a:defRPr sz="1600">
                <a:solidFill>
                  <a:schemeClr val="accent2"/>
                </a:solidFill>
                <a:latin typeface="Arial" pitchFamily="34" charset="0"/>
              </a:defRPr>
            </a:lvl2pPr>
            <a:lvl3pPr marL="1143000" indent="-228600" defTabSz="912813" eaLnBrk="0" hangingPunct="0">
              <a:defRPr sz="1600">
                <a:solidFill>
                  <a:schemeClr val="accent2"/>
                </a:solidFill>
                <a:latin typeface="Arial" pitchFamily="34" charset="0"/>
              </a:defRPr>
            </a:lvl3pPr>
            <a:lvl4pPr marL="1600200" indent="-228600" defTabSz="912813" eaLnBrk="0" hangingPunct="0">
              <a:defRPr sz="1600">
                <a:solidFill>
                  <a:schemeClr val="accent2"/>
                </a:solidFill>
                <a:latin typeface="Arial" pitchFamily="34" charset="0"/>
              </a:defRPr>
            </a:lvl4pPr>
            <a:lvl5pPr marL="2057400" indent="-228600" defTabSz="912813" eaLnBrk="0" hangingPunct="0">
              <a:defRPr sz="1600">
                <a:solidFill>
                  <a:schemeClr val="accent2"/>
                </a:solidFill>
                <a:latin typeface="Arial" pitchFamily="34" charset="0"/>
              </a:defRPr>
            </a:lvl5pPr>
            <a:lvl6pPr marL="2514600" indent="-228600" defTabSz="912813" eaLnBrk="0" fontAlgn="base" hangingPunct="0">
              <a:spcBef>
                <a:spcPct val="0"/>
              </a:spcBef>
              <a:spcAft>
                <a:spcPct val="0"/>
              </a:spcAft>
              <a:defRPr sz="1600">
                <a:solidFill>
                  <a:schemeClr val="accent2"/>
                </a:solidFill>
                <a:latin typeface="Arial" pitchFamily="34" charset="0"/>
              </a:defRPr>
            </a:lvl6pPr>
            <a:lvl7pPr marL="2971800" indent="-228600" defTabSz="912813" eaLnBrk="0" fontAlgn="base" hangingPunct="0">
              <a:spcBef>
                <a:spcPct val="0"/>
              </a:spcBef>
              <a:spcAft>
                <a:spcPct val="0"/>
              </a:spcAft>
              <a:defRPr sz="1600">
                <a:solidFill>
                  <a:schemeClr val="accent2"/>
                </a:solidFill>
                <a:latin typeface="Arial" pitchFamily="34" charset="0"/>
              </a:defRPr>
            </a:lvl7pPr>
            <a:lvl8pPr marL="3429000" indent="-228600" defTabSz="912813" eaLnBrk="0" fontAlgn="base" hangingPunct="0">
              <a:spcBef>
                <a:spcPct val="0"/>
              </a:spcBef>
              <a:spcAft>
                <a:spcPct val="0"/>
              </a:spcAft>
              <a:defRPr sz="1600">
                <a:solidFill>
                  <a:schemeClr val="accent2"/>
                </a:solidFill>
                <a:latin typeface="Arial" pitchFamily="34" charset="0"/>
              </a:defRPr>
            </a:lvl8pPr>
            <a:lvl9pPr marL="3886200" indent="-228600" defTabSz="912813" eaLnBrk="0" fontAlgn="base" hangingPunct="0">
              <a:spcBef>
                <a:spcPct val="0"/>
              </a:spcBef>
              <a:spcAft>
                <a:spcPct val="0"/>
              </a:spcAft>
              <a:defRPr sz="1600">
                <a:solidFill>
                  <a:schemeClr val="accent2"/>
                </a:solidFill>
                <a:latin typeface="Arial" pitchFamily="34" charset="0"/>
              </a:defRPr>
            </a:lvl9pPr>
          </a:lstStyle>
          <a:p>
            <a:pPr eaLnBrk="1" hangingPunct="1"/>
            <a:fld id="{A69BBF15-6DFA-46C3-9F86-CD90D43F5354}" type="slidenum">
              <a:rPr lang="en-GB" sz="1200">
                <a:solidFill>
                  <a:schemeClr val="tx1"/>
                </a:solidFill>
              </a:rPr>
              <a:pPr eaLnBrk="1" hangingPunct="1"/>
              <a:t>22</a:t>
            </a:fld>
            <a:endParaRPr lang="en-GB" sz="1200">
              <a:solidFill>
                <a:schemeClr val="tx1"/>
              </a:solidFill>
            </a:endParaRPr>
          </a:p>
        </p:txBody>
      </p:sp>
      <p:sp>
        <p:nvSpPr>
          <p:cNvPr id="69635" name="Rectangle 2"/>
          <p:cNvSpPr>
            <a:spLocks noGrp="1" noRot="1" noChangeAspect="1" noChangeArrowheads="1" noTextEdit="1"/>
          </p:cNvSpPr>
          <p:nvPr>
            <p:ph type="sldImg"/>
          </p:nvPr>
        </p:nvSpPr>
        <p:spPr>
          <a:xfrm>
            <a:off x="885825" y="728663"/>
            <a:ext cx="4978400" cy="3733800"/>
          </a:xfrm>
          <a:solidFill>
            <a:srgbClr val="FFFFFF"/>
          </a:solidFill>
          <a:ln/>
        </p:spPr>
      </p:sp>
      <p:sp>
        <p:nvSpPr>
          <p:cNvPr id="69636" name="Rectangle 3"/>
          <p:cNvSpPr>
            <a:spLocks noGrp="1" noChangeArrowheads="1"/>
          </p:cNvSpPr>
          <p:nvPr>
            <p:ph type="body" idx="1"/>
          </p:nvPr>
        </p:nvSpPr>
        <p:spPr>
          <a:xfrm>
            <a:off x="890588" y="4706938"/>
            <a:ext cx="4967287" cy="4464050"/>
          </a:xfrm>
          <a:solidFill>
            <a:srgbClr val="FFFFFF"/>
          </a:solidFill>
          <a:ln>
            <a:solidFill>
              <a:srgbClr val="000000"/>
            </a:solidFill>
            <a:miter lim="800000"/>
            <a:headEnd/>
            <a:tailEnd/>
          </a:ln>
        </p:spPr>
        <p:txBody>
          <a:bodyPr lIns="89901" tIns="44950" rIns="89901" bIns="44950"/>
          <a:lstStyle/>
          <a:p>
            <a:pPr eaLnBrk="1" hangingPunct="1"/>
            <a:endParaRPr lang="fr-FR" smtClean="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defTabSz="912813" eaLnBrk="0" hangingPunct="0">
              <a:defRPr sz="1600">
                <a:solidFill>
                  <a:schemeClr val="accent2"/>
                </a:solidFill>
                <a:latin typeface="Arial" pitchFamily="34" charset="0"/>
              </a:defRPr>
            </a:lvl1pPr>
            <a:lvl2pPr marL="742950" indent="-285750" defTabSz="912813" eaLnBrk="0" hangingPunct="0">
              <a:defRPr sz="1600">
                <a:solidFill>
                  <a:schemeClr val="accent2"/>
                </a:solidFill>
                <a:latin typeface="Arial" pitchFamily="34" charset="0"/>
              </a:defRPr>
            </a:lvl2pPr>
            <a:lvl3pPr marL="1143000" indent="-228600" defTabSz="912813" eaLnBrk="0" hangingPunct="0">
              <a:defRPr sz="1600">
                <a:solidFill>
                  <a:schemeClr val="accent2"/>
                </a:solidFill>
                <a:latin typeface="Arial" pitchFamily="34" charset="0"/>
              </a:defRPr>
            </a:lvl3pPr>
            <a:lvl4pPr marL="1600200" indent="-228600" defTabSz="912813" eaLnBrk="0" hangingPunct="0">
              <a:defRPr sz="1600">
                <a:solidFill>
                  <a:schemeClr val="accent2"/>
                </a:solidFill>
                <a:latin typeface="Arial" pitchFamily="34" charset="0"/>
              </a:defRPr>
            </a:lvl4pPr>
            <a:lvl5pPr marL="2057400" indent="-228600" defTabSz="912813" eaLnBrk="0" hangingPunct="0">
              <a:defRPr sz="1600">
                <a:solidFill>
                  <a:schemeClr val="accent2"/>
                </a:solidFill>
                <a:latin typeface="Arial" pitchFamily="34" charset="0"/>
              </a:defRPr>
            </a:lvl5pPr>
            <a:lvl6pPr marL="2514600" indent="-228600" defTabSz="912813" eaLnBrk="0" fontAlgn="base" hangingPunct="0">
              <a:spcBef>
                <a:spcPct val="0"/>
              </a:spcBef>
              <a:spcAft>
                <a:spcPct val="0"/>
              </a:spcAft>
              <a:defRPr sz="1600">
                <a:solidFill>
                  <a:schemeClr val="accent2"/>
                </a:solidFill>
                <a:latin typeface="Arial" pitchFamily="34" charset="0"/>
              </a:defRPr>
            </a:lvl6pPr>
            <a:lvl7pPr marL="2971800" indent="-228600" defTabSz="912813" eaLnBrk="0" fontAlgn="base" hangingPunct="0">
              <a:spcBef>
                <a:spcPct val="0"/>
              </a:spcBef>
              <a:spcAft>
                <a:spcPct val="0"/>
              </a:spcAft>
              <a:defRPr sz="1600">
                <a:solidFill>
                  <a:schemeClr val="accent2"/>
                </a:solidFill>
                <a:latin typeface="Arial" pitchFamily="34" charset="0"/>
              </a:defRPr>
            </a:lvl7pPr>
            <a:lvl8pPr marL="3429000" indent="-228600" defTabSz="912813" eaLnBrk="0" fontAlgn="base" hangingPunct="0">
              <a:spcBef>
                <a:spcPct val="0"/>
              </a:spcBef>
              <a:spcAft>
                <a:spcPct val="0"/>
              </a:spcAft>
              <a:defRPr sz="1600">
                <a:solidFill>
                  <a:schemeClr val="accent2"/>
                </a:solidFill>
                <a:latin typeface="Arial" pitchFamily="34" charset="0"/>
              </a:defRPr>
            </a:lvl8pPr>
            <a:lvl9pPr marL="3886200" indent="-228600" defTabSz="912813" eaLnBrk="0" fontAlgn="base" hangingPunct="0">
              <a:spcBef>
                <a:spcPct val="0"/>
              </a:spcBef>
              <a:spcAft>
                <a:spcPct val="0"/>
              </a:spcAft>
              <a:defRPr sz="1600">
                <a:solidFill>
                  <a:schemeClr val="accent2"/>
                </a:solidFill>
                <a:latin typeface="Arial" pitchFamily="34" charset="0"/>
              </a:defRPr>
            </a:lvl9pPr>
          </a:lstStyle>
          <a:p>
            <a:pPr eaLnBrk="1" hangingPunct="1"/>
            <a:fld id="{4D011093-0271-44DE-A392-D275B60988CB}" type="slidenum">
              <a:rPr lang="en-GB" sz="1200">
                <a:solidFill>
                  <a:schemeClr val="tx1"/>
                </a:solidFill>
              </a:rPr>
              <a:pPr eaLnBrk="1" hangingPunct="1"/>
              <a:t>23</a:t>
            </a:fld>
            <a:endParaRPr lang="en-GB" sz="1200">
              <a:solidFill>
                <a:schemeClr val="tx1"/>
              </a:solidFill>
            </a:endParaRPr>
          </a:p>
        </p:txBody>
      </p:sp>
      <p:sp>
        <p:nvSpPr>
          <p:cNvPr id="70659" name="Rectangle 2"/>
          <p:cNvSpPr>
            <a:spLocks noGrp="1" noRot="1" noChangeAspect="1" noChangeArrowheads="1" noTextEdit="1"/>
          </p:cNvSpPr>
          <p:nvPr>
            <p:ph type="sldImg"/>
          </p:nvPr>
        </p:nvSpPr>
        <p:spPr>
          <a:xfrm>
            <a:off x="885825" y="728663"/>
            <a:ext cx="4978400" cy="3733800"/>
          </a:xfrm>
          <a:solidFill>
            <a:srgbClr val="FFFFFF"/>
          </a:solidFill>
          <a:ln/>
        </p:spPr>
      </p:sp>
      <p:sp>
        <p:nvSpPr>
          <p:cNvPr id="70660" name="Rectangle 3"/>
          <p:cNvSpPr>
            <a:spLocks noGrp="1" noChangeArrowheads="1"/>
          </p:cNvSpPr>
          <p:nvPr>
            <p:ph type="body" idx="1"/>
          </p:nvPr>
        </p:nvSpPr>
        <p:spPr>
          <a:xfrm>
            <a:off x="890588" y="4706938"/>
            <a:ext cx="4967287" cy="4464050"/>
          </a:xfrm>
          <a:solidFill>
            <a:srgbClr val="FFFFFF"/>
          </a:solidFill>
          <a:ln>
            <a:solidFill>
              <a:srgbClr val="000000"/>
            </a:solidFill>
            <a:miter lim="800000"/>
            <a:headEnd/>
            <a:tailEnd/>
          </a:ln>
        </p:spPr>
        <p:txBody>
          <a:bodyPr lIns="89901" tIns="44950" rIns="89901" bIns="44950"/>
          <a:lstStyle/>
          <a:p>
            <a:pPr eaLnBrk="1" hangingPunct="1"/>
            <a:endParaRPr lang="fr-FR" smtClean="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defTabSz="912813" eaLnBrk="0" hangingPunct="0">
              <a:defRPr sz="1600">
                <a:solidFill>
                  <a:schemeClr val="accent2"/>
                </a:solidFill>
                <a:latin typeface="Arial" pitchFamily="34" charset="0"/>
              </a:defRPr>
            </a:lvl1pPr>
            <a:lvl2pPr marL="742950" indent="-285750" defTabSz="912813" eaLnBrk="0" hangingPunct="0">
              <a:defRPr sz="1600">
                <a:solidFill>
                  <a:schemeClr val="accent2"/>
                </a:solidFill>
                <a:latin typeface="Arial" pitchFamily="34" charset="0"/>
              </a:defRPr>
            </a:lvl2pPr>
            <a:lvl3pPr marL="1143000" indent="-228600" defTabSz="912813" eaLnBrk="0" hangingPunct="0">
              <a:defRPr sz="1600">
                <a:solidFill>
                  <a:schemeClr val="accent2"/>
                </a:solidFill>
                <a:latin typeface="Arial" pitchFamily="34" charset="0"/>
              </a:defRPr>
            </a:lvl3pPr>
            <a:lvl4pPr marL="1600200" indent="-228600" defTabSz="912813" eaLnBrk="0" hangingPunct="0">
              <a:defRPr sz="1600">
                <a:solidFill>
                  <a:schemeClr val="accent2"/>
                </a:solidFill>
                <a:latin typeface="Arial" pitchFamily="34" charset="0"/>
              </a:defRPr>
            </a:lvl4pPr>
            <a:lvl5pPr marL="2057400" indent="-228600" defTabSz="912813" eaLnBrk="0" hangingPunct="0">
              <a:defRPr sz="1600">
                <a:solidFill>
                  <a:schemeClr val="accent2"/>
                </a:solidFill>
                <a:latin typeface="Arial" pitchFamily="34" charset="0"/>
              </a:defRPr>
            </a:lvl5pPr>
            <a:lvl6pPr marL="2514600" indent="-228600" defTabSz="912813" eaLnBrk="0" fontAlgn="base" hangingPunct="0">
              <a:spcBef>
                <a:spcPct val="0"/>
              </a:spcBef>
              <a:spcAft>
                <a:spcPct val="0"/>
              </a:spcAft>
              <a:defRPr sz="1600">
                <a:solidFill>
                  <a:schemeClr val="accent2"/>
                </a:solidFill>
                <a:latin typeface="Arial" pitchFamily="34" charset="0"/>
              </a:defRPr>
            </a:lvl6pPr>
            <a:lvl7pPr marL="2971800" indent="-228600" defTabSz="912813" eaLnBrk="0" fontAlgn="base" hangingPunct="0">
              <a:spcBef>
                <a:spcPct val="0"/>
              </a:spcBef>
              <a:spcAft>
                <a:spcPct val="0"/>
              </a:spcAft>
              <a:defRPr sz="1600">
                <a:solidFill>
                  <a:schemeClr val="accent2"/>
                </a:solidFill>
                <a:latin typeface="Arial" pitchFamily="34" charset="0"/>
              </a:defRPr>
            </a:lvl7pPr>
            <a:lvl8pPr marL="3429000" indent="-228600" defTabSz="912813" eaLnBrk="0" fontAlgn="base" hangingPunct="0">
              <a:spcBef>
                <a:spcPct val="0"/>
              </a:spcBef>
              <a:spcAft>
                <a:spcPct val="0"/>
              </a:spcAft>
              <a:defRPr sz="1600">
                <a:solidFill>
                  <a:schemeClr val="accent2"/>
                </a:solidFill>
                <a:latin typeface="Arial" pitchFamily="34" charset="0"/>
              </a:defRPr>
            </a:lvl8pPr>
            <a:lvl9pPr marL="3886200" indent="-228600" defTabSz="912813" eaLnBrk="0" fontAlgn="base" hangingPunct="0">
              <a:spcBef>
                <a:spcPct val="0"/>
              </a:spcBef>
              <a:spcAft>
                <a:spcPct val="0"/>
              </a:spcAft>
              <a:defRPr sz="1600">
                <a:solidFill>
                  <a:schemeClr val="accent2"/>
                </a:solidFill>
                <a:latin typeface="Arial" pitchFamily="34" charset="0"/>
              </a:defRPr>
            </a:lvl9pPr>
          </a:lstStyle>
          <a:p>
            <a:pPr eaLnBrk="1" hangingPunct="1"/>
            <a:fld id="{6946B68F-97C3-4278-9C69-9853B14C1398}" type="slidenum">
              <a:rPr lang="en-GB" sz="1200">
                <a:solidFill>
                  <a:schemeClr val="tx1"/>
                </a:solidFill>
              </a:rPr>
              <a:pPr eaLnBrk="1" hangingPunct="1"/>
              <a:t>24</a:t>
            </a:fld>
            <a:endParaRPr lang="en-GB" sz="1200">
              <a:solidFill>
                <a:schemeClr val="tx1"/>
              </a:solidFill>
            </a:endParaRPr>
          </a:p>
        </p:txBody>
      </p:sp>
      <p:sp>
        <p:nvSpPr>
          <p:cNvPr id="71683" name="Rectangle 1026"/>
          <p:cNvSpPr>
            <a:spLocks noGrp="1" noRot="1" noChangeAspect="1" noChangeArrowheads="1" noTextEdit="1"/>
          </p:cNvSpPr>
          <p:nvPr>
            <p:ph type="sldImg"/>
          </p:nvPr>
        </p:nvSpPr>
        <p:spPr>
          <a:xfrm>
            <a:off x="885825" y="728663"/>
            <a:ext cx="4978400" cy="3733800"/>
          </a:xfrm>
          <a:solidFill>
            <a:srgbClr val="FFFFFF"/>
          </a:solidFill>
          <a:ln/>
        </p:spPr>
      </p:sp>
      <p:sp>
        <p:nvSpPr>
          <p:cNvPr id="71684" name="Rectangle 1027"/>
          <p:cNvSpPr>
            <a:spLocks noGrp="1" noChangeArrowheads="1"/>
          </p:cNvSpPr>
          <p:nvPr>
            <p:ph type="body" idx="1"/>
          </p:nvPr>
        </p:nvSpPr>
        <p:spPr>
          <a:xfrm>
            <a:off x="890588" y="4706938"/>
            <a:ext cx="4967287" cy="4464050"/>
          </a:xfrm>
          <a:solidFill>
            <a:srgbClr val="FFFFFF"/>
          </a:solidFill>
          <a:ln>
            <a:solidFill>
              <a:srgbClr val="000000"/>
            </a:solidFill>
            <a:miter lim="800000"/>
            <a:headEnd/>
            <a:tailEnd/>
          </a:ln>
        </p:spPr>
        <p:txBody>
          <a:bodyPr lIns="89901" tIns="44950" rIns="89901" bIns="44950"/>
          <a:lstStyle/>
          <a:p>
            <a:pPr eaLnBrk="1" hangingPunct="1"/>
            <a:endParaRPr lang="fr-FR"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345" eaLnBrk="0" hangingPunct="0">
              <a:defRPr>
                <a:solidFill>
                  <a:schemeClr val="tx1"/>
                </a:solidFill>
                <a:latin typeface="Century Gothic" pitchFamily="34" charset="0"/>
                <a:ea typeface="MS PGothic" pitchFamily="34" charset="-128"/>
              </a:defRPr>
            </a:lvl1pPr>
            <a:lvl2pPr marL="714421" indent="-274777" defTabSz="911345" eaLnBrk="0" hangingPunct="0">
              <a:defRPr>
                <a:solidFill>
                  <a:schemeClr val="tx1"/>
                </a:solidFill>
                <a:latin typeface="Century Gothic" pitchFamily="34" charset="0"/>
                <a:ea typeface="MS PGothic" pitchFamily="34" charset="-128"/>
              </a:defRPr>
            </a:lvl2pPr>
            <a:lvl3pPr marL="1099109" indent="-219822" defTabSz="911345" eaLnBrk="0" hangingPunct="0">
              <a:defRPr>
                <a:solidFill>
                  <a:schemeClr val="tx1"/>
                </a:solidFill>
                <a:latin typeface="Century Gothic" pitchFamily="34" charset="0"/>
                <a:ea typeface="MS PGothic" pitchFamily="34" charset="-128"/>
              </a:defRPr>
            </a:lvl3pPr>
            <a:lvl4pPr marL="1538752" indent="-219822" defTabSz="911345" eaLnBrk="0" hangingPunct="0">
              <a:defRPr>
                <a:solidFill>
                  <a:schemeClr val="tx1"/>
                </a:solidFill>
                <a:latin typeface="Century Gothic" pitchFamily="34" charset="0"/>
                <a:ea typeface="MS PGothic" pitchFamily="34" charset="-128"/>
              </a:defRPr>
            </a:lvl4pPr>
            <a:lvl5pPr marL="1978396" indent="-219822" defTabSz="911345" eaLnBrk="0" hangingPunct="0">
              <a:defRPr>
                <a:solidFill>
                  <a:schemeClr val="tx1"/>
                </a:solidFill>
                <a:latin typeface="Century Gothic" pitchFamily="34" charset="0"/>
                <a:ea typeface="MS PGothic" pitchFamily="34" charset="-128"/>
              </a:defRPr>
            </a:lvl5pPr>
            <a:lvl6pPr marL="2418039" indent="-219822" defTabSz="911345" eaLnBrk="0" fontAlgn="base" hangingPunct="0">
              <a:spcBef>
                <a:spcPct val="0"/>
              </a:spcBef>
              <a:spcAft>
                <a:spcPct val="0"/>
              </a:spcAft>
              <a:defRPr>
                <a:solidFill>
                  <a:schemeClr val="tx1"/>
                </a:solidFill>
                <a:latin typeface="Century Gothic" pitchFamily="34" charset="0"/>
                <a:ea typeface="MS PGothic" pitchFamily="34" charset="-128"/>
              </a:defRPr>
            </a:lvl6pPr>
            <a:lvl7pPr marL="2857683" indent="-219822" defTabSz="911345" eaLnBrk="0" fontAlgn="base" hangingPunct="0">
              <a:spcBef>
                <a:spcPct val="0"/>
              </a:spcBef>
              <a:spcAft>
                <a:spcPct val="0"/>
              </a:spcAft>
              <a:defRPr>
                <a:solidFill>
                  <a:schemeClr val="tx1"/>
                </a:solidFill>
                <a:latin typeface="Century Gothic" pitchFamily="34" charset="0"/>
                <a:ea typeface="MS PGothic" pitchFamily="34" charset="-128"/>
              </a:defRPr>
            </a:lvl7pPr>
            <a:lvl8pPr marL="3297326" indent="-219822" defTabSz="911345" eaLnBrk="0" fontAlgn="base" hangingPunct="0">
              <a:spcBef>
                <a:spcPct val="0"/>
              </a:spcBef>
              <a:spcAft>
                <a:spcPct val="0"/>
              </a:spcAft>
              <a:defRPr>
                <a:solidFill>
                  <a:schemeClr val="tx1"/>
                </a:solidFill>
                <a:latin typeface="Century Gothic" pitchFamily="34" charset="0"/>
                <a:ea typeface="MS PGothic" pitchFamily="34" charset="-128"/>
              </a:defRPr>
            </a:lvl8pPr>
            <a:lvl9pPr marL="3736970" indent="-219822" defTabSz="911345" eaLnBrk="0" fontAlgn="base" hangingPunct="0">
              <a:spcBef>
                <a:spcPct val="0"/>
              </a:spcBef>
              <a:spcAft>
                <a:spcPct val="0"/>
              </a:spcAft>
              <a:defRPr>
                <a:solidFill>
                  <a:schemeClr val="tx1"/>
                </a:solidFill>
                <a:latin typeface="Century Gothic" pitchFamily="34" charset="0"/>
                <a:ea typeface="MS PGothic" pitchFamily="34" charset="-128"/>
              </a:defRPr>
            </a:lvl9pPr>
          </a:lstStyle>
          <a:p>
            <a:pPr eaLnBrk="1" hangingPunct="1"/>
            <a:fld id="{16376C34-C7F1-43FD-B9C3-E2207A78A4B8}" type="slidenum">
              <a:rPr lang="en-GB" sz="1200">
                <a:latin typeface="Arial" pitchFamily="34" charset="0"/>
              </a:rPr>
              <a:pPr eaLnBrk="1" hangingPunct="1"/>
              <a:t>26</a:t>
            </a:fld>
            <a:endParaRPr lang="en-GB" sz="1200">
              <a:latin typeface="Arial" pitchFamily="34" charset="0"/>
            </a:endParaRPr>
          </a:p>
        </p:txBody>
      </p:sp>
      <p:sp>
        <p:nvSpPr>
          <p:cNvPr id="103427" name="Rectangle 2"/>
          <p:cNvSpPr>
            <a:spLocks noGrp="1" noRot="1" noChangeAspect="1" noChangeArrowheads="1" noTextEdit="1"/>
          </p:cNvSpPr>
          <p:nvPr>
            <p:ph type="sldImg"/>
          </p:nvPr>
        </p:nvSpPr>
        <p:spPr bwMode="auto">
          <a:xfrm>
            <a:off x="931863" y="741363"/>
            <a:ext cx="493553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8" name="Rectangle 3"/>
          <p:cNvSpPr>
            <a:spLocks noGrp="1" noChangeArrowheads="1"/>
          </p:cNvSpPr>
          <p:nvPr>
            <p:ph type="body" idx="1"/>
          </p:nvPr>
        </p:nvSpPr>
        <p:spPr bwMode="auto">
          <a:xfrm>
            <a:off x="907066" y="4691303"/>
            <a:ext cx="4983544" cy="444318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defTabSz="912813" eaLnBrk="0" hangingPunct="0">
              <a:defRPr sz="1600">
                <a:solidFill>
                  <a:schemeClr val="accent2"/>
                </a:solidFill>
                <a:latin typeface="Arial" pitchFamily="34" charset="0"/>
              </a:defRPr>
            </a:lvl1pPr>
            <a:lvl2pPr marL="742950" indent="-285750" defTabSz="912813" eaLnBrk="0" hangingPunct="0">
              <a:defRPr sz="1600">
                <a:solidFill>
                  <a:schemeClr val="accent2"/>
                </a:solidFill>
                <a:latin typeface="Arial" pitchFamily="34" charset="0"/>
              </a:defRPr>
            </a:lvl2pPr>
            <a:lvl3pPr marL="1143000" indent="-228600" defTabSz="912813" eaLnBrk="0" hangingPunct="0">
              <a:defRPr sz="1600">
                <a:solidFill>
                  <a:schemeClr val="accent2"/>
                </a:solidFill>
                <a:latin typeface="Arial" pitchFamily="34" charset="0"/>
              </a:defRPr>
            </a:lvl3pPr>
            <a:lvl4pPr marL="1600200" indent="-228600" defTabSz="912813" eaLnBrk="0" hangingPunct="0">
              <a:defRPr sz="1600">
                <a:solidFill>
                  <a:schemeClr val="accent2"/>
                </a:solidFill>
                <a:latin typeface="Arial" pitchFamily="34" charset="0"/>
              </a:defRPr>
            </a:lvl4pPr>
            <a:lvl5pPr marL="2057400" indent="-228600" defTabSz="912813" eaLnBrk="0" hangingPunct="0">
              <a:defRPr sz="1600">
                <a:solidFill>
                  <a:schemeClr val="accent2"/>
                </a:solidFill>
                <a:latin typeface="Arial" pitchFamily="34" charset="0"/>
              </a:defRPr>
            </a:lvl5pPr>
            <a:lvl6pPr marL="2514600" indent="-228600" defTabSz="912813" eaLnBrk="0" fontAlgn="base" hangingPunct="0">
              <a:spcBef>
                <a:spcPct val="0"/>
              </a:spcBef>
              <a:spcAft>
                <a:spcPct val="0"/>
              </a:spcAft>
              <a:defRPr sz="1600">
                <a:solidFill>
                  <a:schemeClr val="accent2"/>
                </a:solidFill>
                <a:latin typeface="Arial" pitchFamily="34" charset="0"/>
              </a:defRPr>
            </a:lvl6pPr>
            <a:lvl7pPr marL="2971800" indent="-228600" defTabSz="912813" eaLnBrk="0" fontAlgn="base" hangingPunct="0">
              <a:spcBef>
                <a:spcPct val="0"/>
              </a:spcBef>
              <a:spcAft>
                <a:spcPct val="0"/>
              </a:spcAft>
              <a:defRPr sz="1600">
                <a:solidFill>
                  <a:schemeClr val="accent2"/>
                </a:solidFill>
                <a:latin typeface="Arial" pitchFamily="34" charset="0"/>
              </a:defRPr>
            </a:lvl7pPr>
            <a:lvl8pPr marL="3429000" indent="-228600" defTabSz="912813" eaLnBrk="0" fontAlgn="base" hangingPunct="0">
              <a:spcBef>
                <a:spcPct val="0"/>
              </a:spcBef>
              <a:spcAft>
                <a:spcPct val="0"/>
              </a:spcAft>
              <a:defRPr sz="1600">
                <a:solidFill>
                  <a:schemeClr val="accent2"/>
                </a:solidFill>
                <a:latin typeface="Arial" pitchFamily="34" charset="0"/>
              </a:defRPr>
            </a:lvl8pPr>
            <a:lvl9pPr marL="3886200" indent="-228600" defTabSz="912813" eaLnBrk="0" fontAlgn="base" hangingPunct="0">
              <a:spcBef>
                <a:spcPct val="0"/>
              </a:spcBef>
              <a:spcAft>
                <a:spcPct val="0"/>
              </a:spcAft>
              <a:defRPr sz="1600">
                <a:solidFill>
                  <a:schemeClr val="accent2"/>
                </a:solidFill>
                <a:latin typeface="Arial" pitchFamily="34" charset="0"/>
              </a:defRPr>
            </a:lvl9pPr>
          </a:lstStyle>
          <a:p>
            <a:pPr eaLnBrk="1" hangingPunct="1"/>
            <a:fld id="{1ED9526E-C41E-4CDD-ADCB-7D2963A09033}" type="slidenum">
              <a:rPr lang="en-GB" sz="1200">
                <a:solidFill>
                  <a:schemeClr val="tx1"/>
                </a:solidFill>
              </a:rPr>
              <a:pPr eaLnBrk="1" hangingPunct="1"/>
              <a:t>27</a:t>
            </a:fld>
            <a:endParaRPr lang="en-GB" sz="1200">
              <a:solidFill>
                <a:schemeClr val="tx1"/>
              </a:solidFill>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345" eaLnBrk="0" hangingPunct="0">
              <a:defRPr>
                <a:solidFill>
                  <a:schemeClr val="tx1"/>
                </a:solidFill>
                <a:latin typeface="Century Gothic" pitchFamily="34" charset="0"/>
                <a:ea typeface="MS PGothic" pitchFamily="34" charset="-128"/>
              </a:defRPr>
            </a:lvl1pPr>
            <a:lvl2pPr marL="714421" indent="-274777" defTabSz="911345" eaLnBrk="0" hangingPunct="0">
              <a:defRPr>
                <a:solidFill>
                  <a:schemeClr val="tx1"/>
                </a:solidFill>
                <a:latin typeface="Century Gothic" pitchFamily="34" charset="0"/>
                <a:ea typeface="MS PGothic" pitchFamily="34" charset="-128"/>
              </a:defRPr>
            </a:lvl2pPr>
            <a:lvl3pPr marL="1099109" indent="-219822" defTabSz="911345" eaLnBrk="0" hangingPunct="0">
              <a:defRPr>
                <a:solidFill>
                  <a:schemeClr val="tx1"/>
                </a:solidFill>
                <a:latin typeface="Century Gothic" pitchFamily="34" charset="0"/>
                <a:ea typeface="MS PGothic" pitchFamily="34" charset="-128"/>
              </a:defRPr>
            </a:lvl3pPr>
            <a:lvl4pPr marL="1538752" indent="-219822" defTabSz="911345" eaLnBrk="0" hangingPunct="0">
              <a:defRPr>
                <a:solidFill>
                  <a:schemeClr val="tx1"/>
                </a:solidFill>
                <a:latin typeface="Century Gothic" pitchFamily="34" charset="0"/>
                <a:ea typeface="MS PGothic" pitchFamily="34" charset="-128"/>
              </a:defRPr>
            </a:lvl4pPr>
            <a:lvl5pPr marL="1978396" indent="-219822" defTabSz="911345" eaLnBrk="0" hangingPunct="0">
              <a:defRPr>
                <a:solidFill>
                  <a:schemeClr val="tx1"/>
                </a:solidFill>
                <a:latin typeface="Century Gothic" pitchFamily="34" charset="0"/>
                <a:ea typeface="MS PGothic" pitchFamily="34" charset="-128"/>
              </a:defRPr>
            </a:lvl5pPr>
            <a:lvl6pPr marL="2418039" indent="-219822" defTabSz="911345" eaLnBrk="0" fontAlgn="base" hangingPunct="0">
              <a:spcBef>
                <a:spcPct val="0"/>
              </a:spcBef>
              <a:spcAft>
                <a:spcPct val="0"/>
              </a:spcAft>
              <a:defRPr>
                <a:solidFill>
                  <a:schemeClr val="tx1"/>
                </a:solidFill>
                <a:latin typeface="Century Gothic" pitchFamily="34" charset="0"/>
                <a:ea typeface="MS PGothic" pitchFamily="34" charset="-128"/>
              </a:defRPr>
            </a:lvl6pPr>
            <a:lvl7pPr marL="2857683" indent="-219822" defTabSz="911345" eaLnBrk="0" fontAlgn="base" hangingPunct="0">
              <a:spcBef>
                <a:spcPct val="0"/>
              </a:spcBef>
              <a:spcAft>
                <a:spcPct val="0"/>
              </a:spcAft>
              <a:defRPr>
                <a:solidFill>
                  <a:schemeClr val="tx1"/>
                </a:solidFill>
                <a:latin typeface="Century Gothic" pitchFamily="34" charset="0"/>
                <a:ea typeface="MS PGothic" pitchFamily="34" charset="-128"/>
              </a:defRPr>
            </a:lvl7pPr>
            <a:lvl8pPr marL="3297326" indent="-219822" defTabSz="911345" eaLnBrk="0" fontAlgn="base" hangingPunct="0">
              <a:spcBef>
                <a:spcPct val="0"/>
              </a:spcBef>
              <a:spcAft>
                <a:spcPct val="0"/>
              </a:spcAft>
              <a:defRPr>
                <a:solidFill>
                  <a:schemeClr val="tx1"/>
                </a:solidFill>
                <a:latin typeface="Century Gothic" pitchFamily="34" charset="0"/>
                <a:ea typeface="MS PGothic" pitchFamily="34" charset="-128"/>
              </a:defRPr>
            </a:lvl8pPr>
            <a:lvl9pPr marL="3736970" indent="-219822" defTabSz="911345" eaLnBrk="0" fontAlgn="base" hangingPunct="0">
              <a:spcBef>
                <a:spcPct val="0"/>
              </a:spcBef>
              <a:spcAft>
                <a:spcPct val="0"/>
              </a:spcAft>
              <a:defRPr>
                <a:solidFill>
                  <a:schemeClr val="tx1"/>
                </a:solidFill>
                <a:latin typeface="Century Gothic" pitchFamily="34" charset="0"/>
                <a:ea typeface="MS PGothic" pitchFamily="34" charset="-128"/>
              </a:defRPr>
            </a:lvl9pPr>
          </a:lstStyle>
          <a:p>
            <a:pPr eaLnBrk="1" hangingPunct="1"/>
            <a:fld id="{9A6AD59C-F99D-4A6C-B98B-D1489B1CB487}" type="slidenum">
              <a:rPr lang="en-GB" sz="1200">
                <a:latin typeface="Arial" pitchFamily="34" charset="0"/>
              </a:rPr>
              <a:pPr eaLnBrk="1" hangingPunct="1"/>
              <a:t>28</a:t>
            </a:fld>
            <a:endParaRPr lang="en-GB" sz="1200">
              <a:latin typeface="Arial" pitchFamily="34" charset="0"/>
            </a:endParaRPr>
          </a:p>
        </p:txBody>
      </p:sp>
      <p:sp>
        <p:nvSpPr>
          <p:cNvPr id="1044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smtClean="0">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345" eaLnBrk="0" hangingPunct="0">
              <a:defRPr>
                <a:solidFill>
                  <a:schemeClr val="tx1"/>
                </a:solidFill>
                <a:latin typeface="Century Gothic" pitchFamily="34" charset="0"/>
                <a:ea typeface="MS PGothic" pitchFamily="34" charset="-128"/>
              </a:defRPr>
            </a:lvl1pPr>
            <a:lvl2pPr marL="714421" indent="-274777" defTabSz="911345" eaLnBrk="0" hangingPunct="0">
              <a:defRPr>
                <a:solidFill>
                  <a:schemeClr val="tx1"/>
                </a:solidFill>
                <a:latin typeface="Century Gothic" pitchFamily="34" charset="0"/>
                <a:ea typeface="MS PGothic" pitchFamily="34" charset="-128"/>
              </a:defRPr>
            </a:lvl2pPr>
            <a:lvl3pPr marL="1099109" indent="-219822" defTabSz="911345" eaLnBrk="0" hangingPunct="0">
              <a:defRPr>
                <a:solidFill>
                  <a:schemeClr val="tx1"/>
                </a:solidFill>
                <a:latin typeface="Century Gothic" pitchFamily="34" charset="0"/>
                <a:ea typeface="MS PGothic" pitchFamily="34" charset="-128"/>
              </a:defRPr>
            </a:lvl3pPr>
            <a:lvl4pPr marL="1538752" indent="-219822" defTabSz="911345" eaLnBrk="0" hangingPunct="0">
              <a:defRPr>
                <a:solidFill>
                  <a:schemeClr val="tx1"/>
                </a:solidFill>
                <a:latin typeface="Century Gothic" pitchFamily="34" charset="0"/>
                <a:ea typeface="MS PGothic" pitchFamily="34" charset="-128"/>
              </a:defRPr>
            </a:lvl4pPr>
            <a:lvl5pPr marL="1978396" indent="-219822" defTabSz="911345" eaLnBrk="0" hangingPunct="0">
              <a:defRPr>
                <a:solidFill>
                  <a:schemeClr val="tx1"/>
                </a:solidFill>
                <a:latin typeface="Century Gothic" pitchFamily="34" charset="0"/>
                <a:ea typeface="MS PGothic" pitchFamily="34" charset="-128"/>
              </a:defRPr>
            </a:lvl5pPr>
            <a:lvl6pPr marL="2418039" indent="-219822" defTabSz="911345" eaLnBrk="0" fontAlgn="base" hangingPunct="0">
              <a:spcBef>
                <a:spcPct val="0"/>
              </a:spcBef>
              <a:spcAft>
                <a:spcPct val="0"/>
              </a:spcAft>
              <a:defRPr>
                <a:solidFill>
                  <a:schemeClr val="tx1"/>
                </a:solidFill>
                <a:latin typeface="Century Gothic" pitchFamily="34" charset="0"/>
                <a:ea typeface="MS PGothic" pitchFamily="34" charset="-128"/>
              </a:defRPr>
            </a:lvl6pPr>
            <a:lvl7pPr marL="2857683" indent="-219822" defTabSz="911345" eaLnBrk="0" fontAlgn="base" hangingPunct="0">
              <a:spcBef>
                <a:spcPct val="0"/>
              </a:spcBef>
              <a:spcAft>
                <a:spcPct val="0"/>
              </a:spcAft>
              <a:defRPr>
                <a:solidFill>
                  <a:schemeClr val="tx1"/>
                </a:solidFill>
                <a:latin typeface="Century Gothic" pitchFamily="34" charset="0"/>
                <a:ea typeface="MS PGothic" pitchFamily="34" charset="-128"/>
              </a:defRPr>
            </a:lvl7pPr>
            <a:lvl8pPr marL="3297326" indent="-219822" defTabSz="911345" eaLnBrk="0" fontAlgn="base" hangingPunct="0">
              <a:spcBef>
                <a:spcPct val="0"/>
              </a:spcBef>
              <a:spcAft>
                <a:spcPct val="0"/>
              </a:spcAft>
              <a:defRPr>
                <a:solidFill>
                  <a:schemeClr val="tx1"/>
                </a:solidFill>
                <a:latin typeface="Century Gothic" pitchFamily="34" charset="0"/>
                <a:ea typeface="MS PGothic" pitchFamily="34" charset="-128"/>
              </a:defRPr>
            </a:lvl8pPr>
            <a:lvl9pPr marL="3736970" indent="-219822" defTabSz="911345" eaLnBrk="0" fontAlgn="base" hangingPunct="0">
              <a:spcBef>
                <a:spcPct val="0"/>
              </a:spcBef>
              <a:spcAft>
                <a:spcPct val="0"/>
              </a:spcAft>
              <a:defRPr>
                <a:solidFill>
                  <a:schemeClr val="tx1"/>
                </a:solidFill>
                <a:latin typeface="Century Gothic" pitchFamily="34" charset="0"/>
                <a:ea typeface="MS PGothic" pitchFamily="34" charset="-128"/>
              </a:defRPr>
            </a:lvl9pPr>
          </a:lstStyle>
          <a:p>
            <a:pPr eaLnBrk="1" hangingPunct="1"/>
            <a:fld id="{87B8EC5A-A572-4F7F-8D65-3D6F132F4B3C}" type="slidenum">
              <a:rPr lang="en-GB" sz="1200">
                <a:latin typeface="Arial" pitchFamily="34" charset="0"/>
              </a:rPr>
              <a:pPr eaLnBrk="1" hangingPunct="1"/>
              <a:t>29</a:t>
            </a:fld>
            <a:endParaRPr lang="en-GB" sz="1200">
              <a:latin typeface="Arial" pitchFamily="34" charset="0"/>
            </a:endParaRPr>
          </a:p>
        </p:txBody>
      </p:sp>
      <p:sp>
        <p:nvSpPr>
          <p:cNvPr id="1054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smtClean="0">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345" eaLnBrk="0" hangingPunct="0">
              <a:defRPr>
                <a:solidFill>
                  <a:schemeClr val="tx1"/>
                </a:solidFill>
                <a:latin typeface="Century Gothic" pitchFamily="34" charset="0"/>
                <a:ea typeface="MS PGothic" pitchFamily="34" charset="-128"/>
              </a:defRPr>
            </a:lvl1pPr>
            <a:lvl2pPr marL="714421" indent="-274777" defTabSz="911345" eaLnBrk="0" hangingPunct="0">
              <a:defRPr>
                <a:solidFill>
                  <a:schemeClr val="tx1"/>
                </a:solidFill>
                <a:latin typeface="Century Gothic" pitchFamily="34" charset="0"/>
                <a:ea typeface="MS PGothic" pitchFamily="34" charset="-128"/>
              </a:defRPr>
            </a:lvl2pPr>
            <a:lvl3pPr marL="1099109" indent="-219822" defTabSz="911345" eaLnBrk="0" hangingPunct="0">
              <a:defRPr>
                <a:solidFill>
                  <a:schemeClr val="tx1"/>
                </a:solidFill>
                <a:latin typeface="Century Gothic" pitchFamily="34" charset="0"/>
                <a:ea typeface="MS PGothic" pitchFamily="34" charset="-128"/>
              </a:defRPr>
            </a:lvl3pPr>
            <a:lvl4pPr marL="1538752" indent="-219822" defTabSz="911345" eaLnBrk="0" hangingPunct="0">
              <a:defRPr>
                <a:solidFill>
                  <a:schemeClr val="tx1"/>
                </a:solidFill>
                <a:latin typeface="Century Gothic" pitchFamily="34" charset="0"/>
                <a:ea typeface="MS PGothic" pitchFamily="34" charset="-128"/>
              </a:defRPr>
            </a:lvl4pPr>
            <a:lvl5pPr marL="1978396" indent="-219822" defTabSz="911345" eaLnBrk="0" hangingPunct="0">
              <a:defRPr>
                <a:solidFill>
                  <a:schemeClr val="tx1"/>
                </a:solidFill>
                <a:latin typeface="Century Gothic" pitchFamily="34" charset="0"/>
                <a:ea typeface="MS PGothic" pitchFamily="34" charset="-128"/>
              </a:defRPr>
            </a:lvl5pPr>
            <a:lvl6pPr marL="2418039" indent="-219822" defTabSz="911345" eaLnBrk="0" fontAlgn="base" hangingPunct="0">
              <a:spcBef>
                <a:spcPct val="0"/>
              </a:spcBef>
              <a:spcAft>
                <a:spcPct val="0"/>
              </a:spcAft>
              <a:defRPr>
                <a:solidFill>
                  <a:schemeClr val="tx1"/>
                </a:solidFill>
                <a:latin typeface="Century Gothic" pitchFamily="34" charset="0"/>
                <a:ea typeface="MS PGothic" pitchFamily="34" charset="-128"/>
              </a:defRPr>
            </a:lvl6pPr>
            <a:lvl7pPr marL="2857683" indent="-219822" defTabSz="911345" eaLnBrk="0" fontAlgn="base" hangingPunct="0">
              <a:spcBef>
                <a:spcPct val="0"/>
              </a:spcBef>
              <a:spcAft>
                <a:spcPct val="0"/>
              </a:spcAft>
              <a:defRPr>
                <a:solidFill>
                  <a:schemeClr val="tx1"/>
                </a:solidFill>
                <a:latin typeface="Century Gothic" pitchFamily="34" charset="0"/>
                <a:ea typeface="MS PGothic" pitchFamily="34" charset="-128"/>
              </a:defRPr>
            </a:lvl7pPr>
            <a:lvl8pPr marL="3297326" indent="-219822" defTabSz="911345" eaLnBrk="0" fontAlgn="base" hangingPunct="0">
              <a:spcBef>
                <a:spcPct val="0"/>
              </a:spcBef>
              <a:spcAft>
                <a:spcPct val="0"/>
              </a:spcAft>
              <a:defRPr>
                <a:solidFill>
                  <a:schemeClr val="tx1"/>
                </a:solidFill>
                <a:latin typeface="Century Gothic" pitchFamily="34" charset="0"/>
                <a:ea typeface="MS PGothic" pitchFamily="34" charset="-128"/>
              </a:defRPr>
            </a:lvl8pPr>
            <a:lvl9pPr marL="3736970" indent="-219822" defTabSz="911345" eaLnBrk="0" fontAlgn="base" hangingPunct="0">
              <a:spcBef>
                <a:spcPct val="0"/>
              </a:spcBef>
              <a:spcAft>
                <a:spcPct val="0"/>
              </a:spcAft>
              <a:defRPr>
                <a:solidFill>
                  <a:schemeClr val="tx1"/>
                </a:solidFill>
                <a:latin typeface="Century Gothic" pitchFamily="34" charset="0"/>
                <a:ea typeface="MS PGothic" pitchFamily="34" charset="-128"/>
              </a:defRPr>
            </a:lvl9pPr>
          </a:lstStyle>
          <a:p>
            <a:pPr eaLnBrk="1" hangingPunct="1"/>
            <a:fld id="{110ACDF5-4185-4FEA-9459-87E4AE98D369}" type="slidenum">
              <a:rPr lang="en-GB" sz="1200">
                <a:latin typeface="Arial" pitchFamily="34" charset="0"/>
              </a:rPr>
              <a:pPr eaLnBrk="1" hangingPunct="1"/>
              <a:t>30</a:t>
            </a:fld>
            <a:endParaRPr lang="en-GB" sz="1200">
              <a:latin typeface="Arial" pitchFamily="34" charset="0"/>
            </a:endParaRPr>
          </a:p>
        </p:txBody>
      </p:sp>
      <p:sp>
        <p:nvSpPr>
          <p:cNvPr id="1064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5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smtClean="0">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345" eaLnBrk="0" hangingPunct="0">
              <a:defRPr>
                <a:solidFill>
                  <a:schemeClr val="tx1"/>
                </a:solidFill>
                <a:latin typeface="Century Gothic" pitchFamily="34" charset="0"/>
                <a:ea typeface="MS PGothic" pitchFamily="34" charset="-128"/>
              </a:defRPr>
            </a:lvl1pPr>
            <a:lvl2pPr marL="714421" indent="-274777" defTabSz="911345" eaLnBrk="0" hangingPunct="0">
              <a:defRPr>
                <a:solidFill>
                  <a:schemeClr val="tx1"/>
                </a:solidFill>
                <a:latin typeface="Century Gothic" pitchFamily="34" charset="0"/>
                <a:ea typeface="MS PGothic" pitchFamily="34" charset="-128"/>
              </a:defRPr>
            </a:lvl2pPr>
            <a:lvl3pPr marL="1099109" indent="-219822" defTabSz="911345" eaLnBrk="0" hangingPunct="0">
              <a:defRPr>
                <a:solidFill>
                  <a:schemeClr val="tx1"/>
                </a:solidFill>
                <a:latin typeface="Century Gothic" pitchFamily="34" charset="0"/>
                <a:ea typeface="MS PGothic" pitchFamily="34" charset="-128"/>
              </a:defRPr>
            </a:lvl3pPr>
            <a:lvl4pPr marL="1538752" indent="-219822" defTabSz="911345" eaLnBrk="0" hangingPunct="0">
              <a:defRPr>
                <a:solidFill>
                  <a:schemeClr val="tx1"/>
                </a:solidFill>
                <a:latin typeface="Century Gothic" pitchFamily="34" charset="0"/>
                <a:ea typeface="MS PGothic" pitchFamily="34" charset="-128"/>
              </a:defRPr>
            </a:lvl4pPr>
            <a:lvl5pPr marL="1978396" indent="-219822" defTabSz="911345" eaLnBrk="0" hangingPunct="0">
              <a:defRPr>
                <a:solidFill>
                  <a:schemeClr val="tx1"/>
                </a:solidFill>
                <a:latin typeface="Century Gothic" pitchFamily="34" charset="0"/>
                <a:ea typeface="MS PGothic" pitchFamily="34" charset="-128"/>
              </a:defRPr>
            </a:lvl5pPr>
            <a:lvl6pPr marL="2418039" indent="-219822" defTabSz="911345" eaLnBrk="0" fontAlgn="base" hangingPunct="0">
              <a:spcBef>
                <a:spcPct val="0"/>
              </a:spcBef>
              <a:spcAft>
                <a:spcPct val="0"/>
              </a:spcAft>
              <a:defRPr>
                <a:solidFill>
                  <a:schemeClr val="tx1"/>
                </a:solidFill>
                <a:latin typeface="Century Gothic" pitchFamily="34" charset="0"/>
                <a:ea typeface="MS PGothic" pitchFamily="34" charset="-128"/>
              </a:defRPr>
            </a:lvl6pPr>
            <a:lvl7pPr marL="2857683" indent="-219822" defTabSz="911345" eaLnBrk="0" fontAlgn="base" hangingPunct="0">
              <a:spcBef>
                <a:spcPct val="0"/>
              </a:spcBef>
              <a:spcAft>
                <a:spcPct val="0"/>
              </a:spcAft>
              <a:defRPr>
                <a:solidFill>
                  <a:schemeClr val="tx1"/>
                </a:solidFill>
                <a:latin typeface="Century Gothic" pitchFamily="34" charset="0"/>
                <a:ea typeface="MS PGothic" pitchFamily="34" charset="-128"/>
              </a:defRPr>
            </a:lvl7pPr>
            <a:lvl8pPr marL="3297326" indent="-219822" defTabSz="911345" eaLnBrk="0" fontAlgn="base" hangingPunct="0">
              <a:spcBef>
                <a:spcPct val="0"/>
              </a:spcBef>
              <a:spcAft>
                <a:spcPct val="0"/>
              </a:spcAft>
              <a:defRPr>
                <a:solidFill>
                  <a:schemeClr val="tx1"/>
                </a:solidFill>
                <a:latin typeface="Century Gothic" pitchFamily="34" charset="0"/>
                <a:ea typeface="MS PGothic" pitchFamily="34" charset="-128"/>
              </a:defRPr>
            </a:lvl8pPr>
            <a:lvl9pPr marL="3736970" indent="-219822" defTabSz="911345" eaLnBrk="0" fontAlgn="base" hangingPunct="0">
              <a:spcBef>
                <a:spcPct val="0"/>
              </a:spcBef>
              <a:spcAft>
                <a:spcPct val="0"/>
              </a:spcAft>
              <a:defRPr>
                <a:solidFill>
                  <a:schemeClr val="tx1"/>
                </a:solidFill>
                <a:latin typeface="Century Gothic" pitchFamily="34" charset="0"/>
                <a:ea typeface="MS PGothic" pitchFamily="34" charset="-128"/>
              </a:defRPr>
            </a:lvl9pPr>
          </a:lstStyle>
          <a:p>
            <a:pPr eaLnBrk="1" hangingPunct="1"/>
            <a:fld id="{3801F4CE-71FC-4153-BA04-1753A4CCBFA5}" type="slidenum">
              <a:rPr lang="en-GB" sz="1200">
                <a:latin typeface="Arial" pitchFamily="34" charset="0"/>
              </a:rPr>
              <a:pPr eaLnBrk="1" hangingPunct="1"/>
              <a:t>31</a:t>
            </a:fld>
            <a:endParaRPr lang="en-GB" sz="1200">
              <a:latin typeface="Arial" pitchFamily="34" charset="0"/>
            </a:endParaRPr>
          </a:p>
        </p:txBody>
      </p:sp>
      <p:sp>
        <p:nvSpPr>
          <p:cNvPr id="1075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defTabSz="912813" eaLnBrk="0" hangingPunct="0">
              <a:defRPr sz="1600">
                <a:solidFill>
                  <a:schemeClr val="accent2"/>
                </a:solidFill>
                <a:latin typeface="Arial" pitchFamily="34" charset="0"/>
              </a:defRPr>
            </a:lvl1pPr>
            <a:lvl2pPr marL="742950" indent="-285750" defTabSz="912813" eaLnBrk="0" hangingPunct="0">
              <a:defRPr sz="1600">
                <a:solidFill>
                  <a:schemeClr val="accent2"/>
                </a:solidFill>
                <a:latin typeface="Arial" pitchFamily="34" charset="0"/>
              </a:defRPr>
            </a:lvl2pPr>
            <a:lvl3pPr marL="1143000" indent="-228600" defTabSz="912813" eaLnBrk="0" hangingPunct="0">
              <a:defRPr sz="1600">
                <a:solidFill>
                  <a:schemeClr val="accent2"/>
                </a:solidFill>
                <a:latin typeface="Arial" pitchFamily="34" charset="0"/>
              </a:defRPr>
            </a:lvl3pPr>
            <a:lvl4pPr marL="1600200" indent="-228600" defTabSz="912813" eaLnBrk="0" hangingPunct="0">
              <a:defRPr sz="1600">
                <a:solidFill>
                  <a:schemeClr val="accent2"/>
                </a:solidFill>
                <a:latin typeface="Arial" pitchFamily="34" charset="0"/>
              </a:defRPr>
            </a:lvl4pPr>
            <a:lvl5pPr marL="2057400" indent="-228600" defTabSz="912813" eaLnBrk="0" hangingPunct="0">
              <a:defRPr sz="1600">
                <a:solidFill>
                  <a:schemeClr val="accent2"/>
                </a:solidFill>
                <a:latin typeface="Arial" pitchFamily="34" charset="0"/>
              </a:defRPr>
            </a:lvl5pPr>
            <a:lvl6pPr marL="2514600" indent="-228600" defTabSz="912813" eaLnBrk="0" fontAlgn="base" hangingPunct="0">
              <a:spcBef>
                <a:spcPct val="0"/>
              </a:spcBef>
              <a:spcAft>
                <a:spcPct val="0"/>
              </a:spcAft>
              <a:defRPr sz="1600">
                <a:solidFill>
                  <a:schemeClr val="accent2"/>
                </a:solidFill>
                <a:latin typeface="Arial" pitchFamily="34" charset="0"/>
              </a:defRPr>
            </a:lvl6pPr>
            <a:lvl7pPr marL="2971800" indent="-228600" defTabSz="912813" eaLnBrk="0" fontAlgn="base" hangingPunct="0">
              <a:spcBef>
                <a:spcPct val="0"/>
              </a:spcBef>
              <a:spcAft>
                <a:spcPct val="0"/>
              </a:spcAft>
              <a:defRPr sz="1600">
                <a:solidFill>
                  <a:schemeClr val="accent2"/>
                </a:solidFill>
                <a:latin typeface="Arial" pitchFamily="34" charset="0"/>
              </a:defRPr>
            </a:lvl7pPr>
            <a:lvl8pPr marL="3429000" indent="-228600" defTabSz="912813" eaLnBrk="0" fontAlgn="base" hangingPunct="0">
              <a:spcBef>
                <a:spcPct val="0"/>
              </a:spcBef>
              <a:spcAft>
                <a:spcPct val="0"/>
              </a:spcAft>
              <a:defRPr sz="1600">
                <a:solidFill>
                  <a:schemeClr val="accent2"/>
                </a:solidFill>
                <a:latin typeface="Arial" pitchFamily="34" charset="0"/>
              </a:defRPr>
            </a:lvl8pPr>
            <a:lvl9pPr marL="3886200" indent="-228600" defTabSz="912813" eaLnBrk="0" fontAlgn="base" hangingPunct="0">
              <a:spcBef>
                <a:spcPct val="0"/>
              </a:spcBef>
              <a:spcAft>
                <a:spcPct val="0"/>
              </a:spcAft>
              <a:defRPr sz="1600">
                <a:solidFill>
                  <a:schemeClr val="accent2"/>
                </a:solidFill>
                <a:latin typeface="Arial" pitchFamily="34" charset="0"/>
              </a:defRPr>
            </a:lvl9pPr>
          </a:lstStyle>
          <a:p>
            <a:pPr eaLnBrk="1" hangingPunct="1"/>
            <a:fld id="{CFC55DCD-C774-4D9D-89B4-BE067B4CB15D}" type="slidenum">
              <a:rPr lang="en-GB" sz="1200">
                <a:solidFill>
                  <a:schemeClr val="tx1"/>
                </a:solidFill>
              </a:rPr>
              <a:pPr eaLnBrk="1" hangingPunct="1"/>
              <a:t>4</a:t>
            </a:fld>
            <a:endParaRPr lang="en-GB" sz="1200">
              <a:solidFill>
                <a:schemeClr val="tx1"/>
              </a:solidFill>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entury Gothic" pitchFamily="34" charset="0"/>
                <a:ea typeface="MS PGothic" pitchFamily="34" charset="-128"/>
              </a:defRPr>
            </a:lvl1pPr>
            <a:lvl2pPr marL="714421" indent="-274777" eaLnBrk="0" hangingPunct="0">
              <a:defRPr>
                <a:solidFill>
                  <a:schemeClr val="tx1"/>
                </a:solidFill>
                <a:latin typeface="Century Gothic" pitchFamily="34" charset="0"/>
                <a:ea typeface="MS PGothic" pitchFamily="34" charset="-128"/>
              </a:defRPr>
            </a:lvl2pPr>
            <a:lvl3pPr marL="1099109" indent="-219822" eaLnBrk="0" hangingPunct="0">
              <a:defRPr>
                <a:solidFill>
                  <a:schemeClr val="tx1"/>
                </a:solidFill>
                <a:latin typeface="Century Gothic" pitchFamily="34" charset="0"/>
                <a:ea typeface="MS PGothic" pitchFamily="34" charset="-128"/>
              </a:defRPr>
            </a:lvl3pPr>
            <a:lvl4pPr marL="1538752" indent="-219822" eaLnBrk="0" hangingPunct="0">
              <a:defRPr>
                <a:solidFill>
                  <a:schemeClr val="tx1"/>
                </a:solidFill>
                <a:latin typeface="Century Gothic" pitchFamily="34" charset="0"/>
                <a:ea typeface="MS PGothic" pitchFamily="34" charset="-128"/>
              </a:defRPr>
            </a:lvl4pPr>
            <a:lvl5pPr marL="1978396" indent="-219822" eaLnBrk="0" hangingPunct="0">
              <a:defRPr>
                <a:solidFill>
                  <a:schemeClr val="tx1"/>
                </a:solidFill>
                <a:latin typeface="Century Gothic" pitchFamily="34" charset="0"/>
                <a:ea typeface="MS PGothic" pitchFamily="34" charset="-128"/>
              </a:defRPr>
            </a:lvl5pPr>
            <a:lvl6pPr marL="2418039" indent="-219822" eaLnBrk="0" fontAlgn="base" hangingPunct="0">
              <a:spcBef>
                <a:spcPct val="0"/>
              </a:spcBef>
              <a:spcAft>
                <a:spcPct val="0"/>
              </a:spcAft>
              <a:defRPr>
                <a:solidFill>
                  <a:schemeClr val="tx1"/>
                </a:solidFill>
                <a:latin typeface="Century Gothic" pitchFamily="34" charset="0"/>
                <a:ea typeface="MS PGothic" pitchFamily="34" charset="-128"/>
              </a:defRPr>
            </a:lvl6pPr>
            <a:lvl7pPr marL="2857683" indent="-219822" eaLnBrk="0" fontAlgn="base" hangingPunct="0">
              <a:spcBef>
                <a:spcPct val="0"/>
              </a:spcBef>
              <a:spcAft>
                <a:spcPct val="0"/>
              </a:spcAft>
              <a:defRPr>
                <a:solidFill>
                  <a:schemeClr val="tx1"/>
                </a:solidFill>
                <a:latin typeface="Century Gothic" pitchFamily="34" charset="0"/>
                <a:ea typeface="MS PGothic" pitchFamily="34" charset="-128"/>
              </a:defRPr>
            </a:lvl7pPr>
            <a:lvl8pPr marL="3297326" indent="-219822" eaLnBrk="0" fontAlgn="base" hangingPunct="0">
              <a:spcBef>
                <a:spcPct val="0"/>
              </a:spcBef>
              <a:spcAft>
                <a:spcPct val="0"/>
              </a:spcAft>
              <a:defRPr>
                <a:solidFill>
                  <a:schemeClr val="tx1"/>
                </a:solidFill>
                <a:latin typeface="Century Gothic" pitchFamily="34" charset="0"/>
                <a:ea typeface="MS PGothic" pitchFamily="34" charset="-128"/>
              </a:defRPr>
            </a:lvl8pPr>
            <a:lvl9pPr marL="3736970" indent="-219822" eaLnBrk="0" fontAlgn="base" hangingPunct="0">
              <a:spcBef>
                <a:spcPct val="0"/>
              </a:spcBef>
              <a:spcAft>
                <a:spcPct val="0"/>
              </a:spcAft>
              <a:defRPr>
                <a:solidFill>
                  <a:schemeClr val="tx1"/>
                </a:solidFill>
                <a:latin typeface="Century Gothic" pitchFamily="34" charset="0"/>
                <a:ea typeface="MS PGothic" pitchFamily="34" charset="-128"/>
              </a:defRPr>
            </a:lvl9pPr>
          </a:lstStyle>
          <a:p>
            <a:pPr eaLnBrk="1" hangingPunct="1"/>
            <a:fld id="{53231E43-B33B-4A51-B096-56CCCD4CD7EC}" type="slidenum">
              <a:rPr lang="en-GB">
                <a:latin typeface="Calibri" pitchFamily="34" charset="0"/>
              </a:rPr>
              <a:pPr eaLnBrk="1" hangingPunct="1"/>
              <a:t>33</a:t>
            </a:fld>
            <a:endParaRPr lang="en-GB">
              <a:latin typeface="Calibri" pitchFamily="34" charset="0"/>
            </a:endParaRPr>
          </a:p>
        </p:txBody>
      </p:sp>
      <p:sp>
        <p:nvSpPr>
          <p:cNvPr id="1085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entury Gothic" pitchFamily="34" charset="0"/>
                <a:ea typeface="MS PGothic" pitchFamily="34" charset="-128"/>
              </a:defRPr>
            </a:lvl1pPr>
            <a:lvl2pPr marL="714421" indent="-274777" eaLnBrk="0" hangingPunct="0">
              <a:defRPr>
                <a:solidFill>
                  <a:schemeClr val="tx1"/>
                </a:solidFill>
                <a:latin typeface="Century Gothic" pitchFamily="34" charset="0"/>
                <a:ea typeface="MS PGothic" pitchFamily="34" charset="-128"/>
              </a:defRPr>
            </a:lvl2pPr>
            <a:lvl3pPr marL="1099109" indent="-219822" eaLnBrk="0" hangingPunct="0">
              <a:defRPr>
                <a:solidFill>
                  <a:schemeClr val="tx1"/>
                </a:solidFill>
                <a:latin typeface="Century Gothic" pitchFamily="34" charset="0"/>
                <a:ea typeface="MS PGothic" pitchFamily="34" charset="-128"/>
              </a:defRPr>
            </a:lvl3pPr>
            <a:lvl4pPr marL="1538752" indent="-219822" eaLnBrk="0" hangingPunct="0">
              <a:defRPr>
                <a:solidFill>
                  <a:schemeClr val="tx1"/>
                </a:solidFill>
                <a:latin typeface="Century Gothic" pitchFamily="34" charset="0"/>
                <a:ea typeface="MS PGothic" pitchFamily="34" charset="-128"/>
              </a:defRPr>
            </a:lvl4pPr>
            <a:lvl5pPr marL="1978396" indent="-219822" eaLnBrk="0" hangingPunct="0">
              <a:defRPr>
                <a:solidFill>
                  <a:schemeClr val="tx1"/>
                </a:solidFill>
                <a:latin typeface="Century Gothic" pitchFamily="34" charset="0"/>
                <a:ea typeface="MS PGothic" pitchFamily="34" charset="-128"/>
              </a:defRPr>
            </a:lvl5pPr>
            <a:lvl6pPr marL="2418039" indent="-219822" eaLnBrk="0" fontAlgn="base" hangingPunct="0">
              <a:spcBef>
                <a:spcPct val="0"/>
              </a:spcBef>
              <a:spcAft>
                <a:spcPct val="0"/>
              </a:spcAft>
              <a:defRPr>
                <a:solidFill>
                  <a:schemeClr val="tx1"/>
                </a:solidFill>
                <a:latin typeface="Century Gothic" pitchFamily="34" charset="0"/>
                <a:ea typeface="MS PGothic" pitchFamily="34" charset="-128"/>
              </a:defRPr>
            </a:lvl6pPr>
            <a:lvl7pPr marL="2857683" indent="-219822" eaLnBrk="0" fontAlgn="base" hangingPunct="0">
              <a:spcBef>
                <a:spcPct val="0"/>
              </a:spcBef>
              <a:spcAft>
                <a:spcPct val="0"/>
              </a:spcAft>
              <a:defRPr>
                <a:solidFill>
                  <a:schemeClr val="tx1"/>
                </a:solidFill>
                <a:latin typeface="Century Gothic" pitchFamily="34" charset="0"/>
                <a:ea typeface="MS PGothic" pitchFamily="34" charset="-128"/>
              </a:defRPr>
            </a:lvl7pPr>
            <a:lvl8pPr marL="3297326" indent="-219822" eaLnBrk="0" fontAlgn="base" hangingPunct="0">
              <a:spcBef>
                <a:spcPct val="0"/>
              </a:spcBef>
              <a:spcAft>
                <a:spcPct val="0"/>
              </a:spcAft>
              <a:defRPr>
                <a:solidFill>
                  <a:schemeClr val="tx1"/>
                </a:solidFill>
                <a:latin typeface="Century Gothic" pitchFamily="34" charset="0"/>
                <a:ea typeface="MS PGothic" pitchFamily="34" charset="-128"/>
              </a:defRPr>
            </a:lvl8pPr>
            <a:lvl9pPr marL="3736970" indent="-219822" eaLnBrk="0" fontAlgn="base" hangingPunct="0">
              <a:spcBef>
                <a:spcPct val="0"/>
              </a:spcBef>
              <a:spcAft>
                <a:spcPct val="0"/>
              </a:spcAft>
              <a:defRPr>
                <a:solidFill>
                  <a:schemeClr val="tx1"/>
                </a:solidFill>
                <a:latin typeface="Century Gothic" pitchFamily="34" charset="0"/>
                <a:ea typeface="MS PGothic" pitchFamily="34" charset="-128"/>
              </a:defRPr>
            </a:lvl9pPr>
          </a:lstStyle>
          <a:p>
            <a:pPr eaLnBrk="1" hangingPunct="1"/>
            <a:fld id="{F72E06F2-973B-4B01-8560-9C6ED4563B3E}" type="slidenum">
              <a:rPr lang="en-GB">
                <a:latin typeface="Calibri" pitchFamily="34" charset="0"/>
              </a:rPr>
              <a:pPr eaLnBrk="1" hangingPunct="1"/>
              <a:t>34</a:t>
            </a:fld>
            <a:endParaRPr lang="en-GB">
              <a:latin typeface="Calibri" pitchFamily="34" charset="0"/>
            </a:endParaRPr>
          </a:p>
        </p:txBody>
      </p:sp>
      <p:sp>
        <p:nvSpPr>
          <p:cNvPr id="1095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lvl1pPr defTabSz="912813" eaLnBrk="0" hangingPunct="0">
              <a:defRPr sz="1600">
                <a:solidFill>
                  <a:schemeClr val="accent2"/>
                </a:solidFill>
                <a:latin typeface="Arial" pitchFamily="34" charset="0"/>
              </a:defRPr>
            </a:lvl1pPr>
            <a:lvl2pPr marL="742950" indent="-285750" defTabSz="912813" eaLnBrk="0" hangingPunct="0">
              <a:defRPr sz="1600">
                <a:solidFill>
                  <a:schemeClr val="accent2"/>
                </a:solidFill>
                <a:latin typeface="Arial" pitchFamily="34" charset="0"/>
              </a:defRPr>
            </a:lvl2pPr>
            <a:lvl3pPr marL="1143000" indent="-228600" defTabSz="912813" eaLnBrk="0" hangingPunct="0">
              <a:defRPr sz="1600">
                <a:solidFill>
                  <a:schemeClr val="accent2"/>
                </a:solidFill>
                <a:latin typeface="Arial" pitchFamily="34" charset="0"/>
              </a:defRPr>
            </a:lvl3pPr>
            <a:lvl4pPr marL="1600200" indent="-228600" defTabSz="912813" eaLnBrk="0" hangingPunct="0">
              <a:defRPr sz="1600">
                <a:solidFill>
                  <a:schemeClr val="accent2"/>
                </a:solidFill>
                <a:latin typeface="Arial" pitchFamily="34" charset="0"/>
              </a:defRPr>
            </a:lvl4pPr>
            <a:lvl5pPr marL="2057400" indent="-228600" defTabSz="912813" eaLnBrk="0" hangingPunct="0">
              <a:defRPr sz="1600">
                <a:solidFill>
                  <a:schemeClr val="accent2"/>
                </a:solidFill>
                <a:latin typeface="Arial" pitchFamily="34" charset="0"/>
              </a:defRPr>
            </a:lvl5pPr>
            <a:lvl6pPr marL="2514600" indent="-228600" defTabSz="912813" eaLnBrk="0" fontAlgn="base" hangingPunct="0">
              <a:spcBef>
                <a:spcPct val="0"/>
              </a:spcBef>
              <a:spcAft>
                <a:spcPct val="0"/>
              </a:spcAft>
              <a:defRPr sz="1600">
                <a:solidFill>
                  <a:schemeClr val="accent2"/>
                </a:solidFill>
                <a:latin typeface="Arial" pitchFamily="34" charset="0"/>
              </a:defRPr>
            </a:lvl6pPr>
            <a:lvl7pPr marL="2971800" indent="-228600" defTabSz="912813" eaLnBrk="0" fontAlgn="base" hangingPunct="0">
              <a:spcBef>
                <a:spcPct val="0"/>
              </a:spcBef>
              <a:spcAft>
                <a:spcPct val="0"/>
              </a:spcAft>
              <a:defRPr sz="1600">
                <a:solidFill>
                  <a:schemeClr val="accent2"/>
                </a:solidFill>
                <a:latin typeface="Arial" pitchFamily="34" charset="0"/>
              </a:defRPr>
            </a:lvl7pPr>
            <a:lvl8pPr marL="3429000" indent="-228600" defTabSz="912813" eaLnBrk="0" fontAlgn="base" hangingPunct="0">
              <a:spcBef>
                <a:spcPct val="0"/>
              </a:spcBef>
              <a:spcAft>
                <a:spcPct val="0"/>
              </a:spcAft>
              <a:defRPr sz="1600">
                <a:solidFill>
                  <a:schemeClr val="accent2"/>
                </a:solidFill>
                <a:latin typeface="Arial" pitchFamily="34" charset="0"/>
              </a:defRPr>
            </a:lvl8pPr>
            <a:lvl9pPr marL="3886200" indent="-228600" defTabSz="912813" eaLnBrk="0" fontAlgn="base" hangingPunct="0">
              <a:spcBef>
                <a:spcPct val="0"/>
              </a:spcBef>
              <a:spcAft>
                <a:spcPct val="0"/>
              </a:spcAft>
              <a:defRPr sz="1600">
                <a:solidFill>
                  <a:schemeClr val="accent2"/>
                </a:solidFill>
                <a:latin typeface="Arial" pitchFamily="34" charset="0"/>
              </a:defRPr>
            </a:lvl9pPr>
          </a:lstStyle>
          <a:p>
            <a:pPr eaLnBrk="1" hangingPunct="1"/>
            <a:fld id="{A2E165B0-2CD9-4040-BDD1-2F9827A8A19A}" type="slidenum">
              <a:rPr lang="en-GB" sz="1200">
                <a:solidFill>
                  <a:schemeClr val="tx1"/>
                </a:solidFill>
              </a:rPr>
              <a:pPr eaLnBrk="1" hangingPunct="1"/>
              <a:t>35</a:t>
            </a:fld>
            <a:endParaRPr lang="en-GB" sz="1200">
              <a:solidFill>
                <a:schemeClr val="tx1"/>
              </a:solidFill>
            </a:endParaRPr>
          </a:p>
        </p:txBody>
      </p:sp>
      <p:sp>
        <p:nvSpPr>
          <p:cNvPr id="101379" name="Rectangle 2"/>
          <p:cNvSpPr>
            <a:spLocks noGrp="1" noRot="1" noChangeAspect="1" noChangeArrowheads="1" noTextEdit="1"/>
          </p:cNvSpPr>
          <p:nvPr>
            <p:ph type="sldImg"/>
          </p:nvPr>
        </p:nvSpPr>
        <p:spPr>
          <a:xfrm>
            <a:off x="930275" y="741363"/>
            <a:ext cx="4937125" cy="3702050"/>
          </a:xfrm>
          <a:ln/>
        </p:spPr>
      </p:sp>
      <p:sp>
        <p:nvSpPr>
          <p:cNvPr id="101380" name="Rectangle 3"/>
          <p:cNvSpPr>
            <a:spLocks noGrp="1" noChangeArrowheads="1"/>
          </p:cNvSpPr>
          <p:nvPr>
            <p:ph type="body" idx="1"/>
          </p:nvPr>
        </p:nvSpPr>
        <p:spPr>
          <a:xfrm>
            <a:off x="906463" y="4691063"/>
            <a:ext cx="4984750" cy="4441825"/>
          </a:xfrm>
          <a:noFill/>
        </p:spPr>
        <p:txBody>
          <a:bodyPr/>
          <a:lstStyle/>
          <a:p>
            <a:pPr eaLnBrk="1" hangingPunct="1"/>
            <a:endParaRPr lang="fr-FR" smtClean="0">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defTabSz="912813" eaLnBrk="0" hangingPunct="0">
              <a:defRPr sz="1600">
                <a:solidFill>
                  <a:schemeClr val="accent2"/>
                </a:solidFill>
                <a:latin typeface="Arial" pitchFamily="34" charset="0"/>
              </a:defRPr>
            </a:lvl1pPr>
            <a:lvl2pPr marL="742950" indent="-285750" defTabSz="912813" eaLnBrk="0" hangingPunct="0">
              <a:defRPr sz="1600">
                <a:solidFill>
                  <a:schemeClr val="accent2"/>
                </a:solidFill>
                <a:latin typeface="Arial" pitchFamily="34" charset="0"/>
              </a:defRPr>
            </a:lvl2pPr>
            <a:lvl3pPr marL="1143000" indent="-228600" defTabSz="912813" eaLnBrk="0" hangingPunct="0">
              <a:defRPr sz="1600">
                <a:solidFill>
                  <a:schemeClr val="accent2"/>
                </a:solidFill>
                <a:latin typeface="Arial" pitchFamily="34" charset="0"/>
              </a:defRPr>
            </a:lvl3pPr>
            <a:lvl4pPr marL="1600200" indent="-228600" defTabSz="912813" eaLnBrk="0" hangingPunct="0">
              <a:defRPr sz="1600">
                <a:solidFill>
                  <a:schemeClr val="accent2"/>
                </a:solidFill>
                <a:latin typeface="Arial" pitchFamily="34" charset="0"/>
              </a:defRPr>
            </a:lvl4pPr>
            <a:lvl5pPr marL="2057400" indent="-228600" defTabSz="912813" eaLnBrk="0" hangingPunct="0">
              <a:defRPr sz="1600">
                <a:solidFill>
                  <a:schemeClr val="accent2"/>
                </a:solidFill>
                <a:latin typeface="Arial" pitchFamily="34" charset="0"/>
              </a:defRPr>
            </a:lvl5pPr>
            <a:lvl6pPr marL="2514600" indent="-228600" defTabSz="912813" eaLnBrk="0" fontAlgn="base" hangingPunct="0">
              <a:spcBef>
                <a:spcPct val="0"/>
              </a:spcBef>
              <a:spcAft>
                <a:spcPct val="0"/>
              </a:spcAft>
              <a:defRPr sz="1600">
                <a:solidFill>
                  <a:schemeClr val="accent2"/>
                </a:solidFill>
                <a:latin typeface="Arial" pitchFamily="34" charset="0"/>
              </a:defRPr>
            </a:lvl6pPr>
            <a:lvl7pPr marL="2971800" indent="-228600" defTabSz="912813" eaLnBrk="0" fontAlgn="base" hangingPunct="0">
              <a:spcBef>
                <a:spcPct val="0"/>
              </a:spcBef>
              <a:spcAft>
                <a:spcPct val="0"/>
              </a:spcAft>
              <a:defRPr sz="1600">
                <a:solidFill>
                  <a:schemeClr val="accent2"/>
                </a:solidFill>
                <a:latin typeface="Arial" pitchFamily="34" charset="0"/>
              </a:defRPr>
            </a:lvl7pPr>
            <a:lvl8pPr marL="3429000" indent="-228600" defTabSz="912813" eaLnBrk="0" fontAlgn="base" hangingPunct="0">
              <a:spcBef>
                <a:spcPct val="0"/>
              </a:spcBef>
              <a:spcAft>
                <a:spcPct val="0"/>
              </a:spcAft>
              <a:defRPr sz="1600">
                <a:solidFill>
                  <a:schemeClr val="accent2"/>
                </a:solidFill>
                <a:latin typeface="Arial" pitchFamily="34" charset="0"/>
              </a:defRPr>
            </a:lvl8pPr>
            <a:lvl9pPr marL="3886200" indent="-228600" defTabSz="912813" eaLnBrk="0" fontAlgn="base" hangingPunct="0">
              <a:spcBef>
                <a:spcPct val="0"/>
              </a:spcBef>
              <a:spcAft>
                <a:spcPct val="0"/>
              </a:spcAft>
              <a:defRPr sz="1600">
                <a:solidFill>
                  <a:schemeClr val="accent2"/>
                </a:solidFill>
                <a:latin typeface="Arial" pitchFamily="34" charset="0"/>
              </a:defRPr>
            </a:lvl9pPr>
          </a:lstStyle>
          <a:p>
            <a:pPr eaLnBrk="1" hangingPunct="1"/>
            <a:fld id="{FA75A528-305F-4BA9-B0AC-0ACB17B88036}" type="slidenum">
              <a:rPr lang="en-GB" sz="1200">
                <a:solidFill>
                  <a:schemeClr val="tx1"/>
                </a:solidFill>
              </a:rPr>
              <a:pPr eaLnBrk="1" hangingPunct="1"/>
              <a:t>36</a:t>
            </a:fld>
            <a:endParaRPr lang="en-GB" sz="1200">
              <a:solidFill>
                <a:schemeClr val="tx1"/>
              </a:solidFill>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defTabSz="912813" eaLnBrk="0" hangingPunct="0">
              <a:defRPr sz="1600">
                <a:solidFill>
                  <a:schemeClr val="accent2"/>
                </a:solidFill>
                <a:latin typeface="Arial" pitchFamily="34" charset="0"/>
              </a:defRPr>
            </a:lvl1pPr>
            <a:lvl2pPr marL="742950" indent="-285750" defTabSz="912813" eaLnBrk="0" hangingPunct="0">
              <a:defRPr sz="1600">
                <a:solidFill>
                  <a:schemeClr val="accent2"/>
                </a:solidFill>
                <a:latin typeface="Arial" pitchFamily="34" charset="0"/>
              </a:defRPr>
            </a:lvl2pPr>
            <a:lvl3pPr marL="1143000" indent="-228600" defTabSz="912813" eaLnBrk="0" hangingPunct="0">
              <a:defRPr sz="1600">
                <a:solidFill>
                  <a:schemeClr val="accent2"/>
                </a:solidFill>
                <a:latin typeface="Arial" pitchFamily="34" charset="0"/>
              </a:defRPr>
            </a:lvl3pPr>
            <a:lvl4pPr marL="1600200" indent="-228600" defTabSz="912813" eaLnBrk="0" hangingPunct="0">
              <a:defRPr sz="1600">
                <a:solidFill>
                  <a:schemeClr val="accent2"/>
                </a:solidFill>
                <a:latin typeface="Arial" pitchFamily="34" charset="0"/>
              </a:defRPr>
            </a:lvl4pPr>
            <a:lvl5pPr marL="2057400" indent="-228600" defTabSz="912813" eaLnBrk="0" hangingPunct="0">
              <a:defRPr sz="1600">
                <a:solidFill>
                  <a:schemeClr val="accent2"/>
                </a:solidFill>
                <a:latin typeface="Arial" pitchFamily="34" charset="0"/>
              </a:defRPr>
            </a:lvl5pPr>
            <a:lvl6pPr marL="2514600" indent="-228600" defTabSz="912813" eaLnBrk="0" fontAlgn="base" hangingPunct="0">
              <a:spcBef>
                <a:spcPct val="0"/>
              </a:spcBef>
              <a:spcAft>
                <a:spcPct val="0"/>
              </a:spcAft>
              <a:defRPr sz="1600">
                <a:solidFill>
                  <a:schemeClr val="accent2"/>
                </a:solidFill>
                <a:latin typeface="Arial" pitchFamily="34" charset="0"/>
              </a:defRPr>
            </a:lvl6pPr>
            <a:lvl7pPr marL="2971800" indent="-228600" defTabSz="912813" eaLnBrk="0" fontAlgn="base" hangingPunct="0">
              <a:spcBef>
                <a:spcPct val="0"/>
              </a:spcBef>
              <a:spcAft>
                <a:spcPct val="0"/>
              </a:spcAft>
              <a:defRPr sz="1600">
                <a:solidFill>
                  <a:schemeClr val="accent2"/>
                </a:solidFill>
                <a:latin typeface="Arial" pitchFamily="34" charset="0"/>
              </a:defRPr>
            </a:lvl7pPr>
            <a:lvl8pPr marL="3429000" indent="-228600" defTabSz="912813" eaLnBrk="0" fontAlgn="base" hangingPunct="0">
              <a:spcBef>
                <a:spcPct val="0"/>
              </a:spcBef>
              <a:spcAft>
                <a:spcPct val="0"/>
              </a:spcAft>
              <a:defRPr sz="1600">
                <a:solidFill>
                  <a:schemeClr val="accent2"/>
                </a:solidFill>
                <a:latin typeface="Arial" pitchFamily="34" charset="0"/>
              </a:defRPr>
            </a:lvl8pPr>
            <a:lvl9pPr marL="3886200" indent="-228600" defTabSz="912813" eaLnBrk="0" fontAlgn="base" hangingPunct="0">
              <a:spcBef>
                <a:spcPct val="0"/>
              </a:spcBef>
              <a:spcAft>
                <a:spcPct val="0"/>
              </a:spcAft>
              <a:defRPr sz="1600">
                <a:solidFill>
                  <a:schemeClr val="accent2"/>
                </a:solidFill>
                <a:latin typeface="Arial" pitchFamily="34" charset="0"/>
              </a:defRPr>
            </a:lvl9pPr>
          </a:lstStyle>
          <a:p>
            <a:pPr eaLnBrk="1" hangingPunct="1"/>
            <a:fld id="{03082018-7F73-4883-B1CB-3D3B25959E0C}" type="slidenum">
              <a:rPr lang="en-GB" sz="1200">
                <a:solidFill>
                  <a:schemeClr val="tx1"/>
                </a:solidFill>
              </a:rPr>
              <a:pPr eaLnBrk="1" hangingPunct="1"/>
              <a:t>37</a:t>
            </a:fld>
            <a:endParaRPr lang="en-GB" sz="1200">
              <a:solidFill>
                <a:schemeClr val="tx1"/>
              </a:solidFill>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defTabSz="912813" eaLnBrk="0" hangingPunct="0">
              <a:defRPr sz="1600">
                <a:solidFill>
                  <a:schemeClr val="accent2"/>
                </a:solidFill>
                <a:latin typeface="Arial" pitchFamily="34" charset="0"/>
              </a:defRPr>
            </a:lvl1pPr>
            <a:lvl2pPr marL="742950" indent="-285750" defTabSz="912813" eaLnBrk="0" hangingPunct="0">
              <a:defRPr sz="1600">
                <a:solidFill>
                  <a:schemeClr val="accent2"/>
                </a:solidFill>
                <a:latin typeface="Arial" pitchFamily="34" charset="0"/>
              </a:defRPr>
            </a:lvl2pPr>
            <a:lvl3pPr marL="1143000" indent="-228600" defTabSz="912813" eaLnBrk="0" hangingPunct="0">
              <a:defRPr sz="1600">
                <a:solidFill>
                  <a:schemeClr val="accent2"/>
                </a:solidFill>
                <a:latin typeface="Arial" pitchFamily="34" charset="0"/>
              </a:defRPr>
            </a:lvl3pPr>
            <a:lvl4pPr marL="1600200" indent="-228600" defTabSz="912813" eaLnBrk="0" hangingPunct="0">
              <a:defRPr sz="1600">
                <a:solidFill>
                  <a:schemeClr val="accent2"/>
                </a:solidFill>
                <a:latin typeface="Arial" pitchFamily="34" charset="0"/>
              </a:defRPr>
            </a:lvl4pPr>
            <a:lvl5pPr marL="2057400" indent="-228600" defTabSz="912813" eaLnBrk="0" hangingPunct="0">
              <a:defRPr sz="1600">
                <a:solidFill>
                  <a:schemeClr val="accent2"/>
                </a:solidFill>
                <a:latin typeface="Arial" pitchFamily="34" charset="0"/>
              </a:defRPr>
            </a:lvl5pPr>
            <a:lvl6pPr marL="2514600" indent="-228600" defTabSz="912813" eaLnBrk="0" fontAlgn="base" hangingPunct="0">
              <a:spcBef>
                <a:spcPct val="0"/>
              </a:spcBef>
              <a:spcAft>
                <a:spcPct val="0"/>
              </a:spcAft>
              <a:defRPr sz="1600">
                <a:solidFill>
                  <a:schemeClr val="accent2"/>
                </a:solidFill>
                <a:latin typeface="Arial" pitchFamily="34" charset="0"/>
              </a:defRPr>
            </a:lvl6pPr>
            <a:lvl7pPr marL="2971800" indent="-228600" defTabSz="912813" eaLnBrk="0" fontAlgn="base" hangingPunct="0">
              <a:spcBef>
                <a:spcPct val="0"/>
              </a:spcBef>
              <a:spcAft>
                <a:spcPct val="0"/>
              </a:spcAft>
              <a:defRPr sz="1600">
                <a:solidFill>
                  <a:schemeClr val="accent2"/>
                </a:solidFill>
                <a:latin typeface="Arial" pitchFamily="34" charset="0"/>
              </a:defRPr>
            </a:lvl7pPr>
            <a:lvl8pPr marL="3429000" indent="-228600" defTabSz="912813" eaLnBrk="0" fontAlgn="base" hangingPunct="0">
              <a:spcBef>
                <a:spcPct val="0"/>
              </a:spcBef>
              <a:spcAft>
                <a:spcPct val="0"/>
              </a:spcAft>
              <a:defRPr sz="1600">
                <a:solidFill>
                  <a:schemeClr val="accent2"/>
                </a:solidFill>
                <a:latin typeface="Arial" pitchFamily="34" charset="0"/>
              </a:defRPr>
            </a:lvl8pPr>
            <a:lvl9pPr marL="3886200" indent="-228600" defTabSz="912813" eaLnBrk="0" fontAlgn="base" hangingPunct="0">
              <a:spcBef>
                <a:spcPct val="0"/>
              </a:spcBef>
              <a:spcAft>
                <a:spcPct val="0"/>
              </a:spcAft>
              <a:defRPr sz="1600">
                <a:solidFill>
                  <a:schemeClr val="accent2"/>
                </a:solidFill>
                <a:latin typeface="Arial" pitchFamily="34" charset="0"/>
              </a:defRPr>
            </a:lvl9pPr>
          </a:lstStyle>
          <a:p>
            <a:pPr eaLnBrk="1" hangingPunct="1"/>
            <a:fld id="{6F63BB3F-9811-429A-8811-61772BC3E34B}" type="slidenum">
              <a:rPr lang="en-GB" sz="1200">
                <a:solidFill>
                  <a:schemeClr val="tx1"/>
                </a:solidFill>
              </a:rPr>
              <a:pPr eaLnBrk="1" hangingPunct="1"/>
              <a:t>38</a:t>
            </a:fld>
            <a:endParaRPr lang="en-GB" sz="1200">
              <a:solidFill>
                <a:schemeClr val="tx1"/>
              </a:solidFill>
            </a:endParaRPr>
          </a:p>
        </p:txBody>
      </p:sp>
      <p:sp>
        <p:nvSpPr>
          <p:cNvPr id="105475" name="Rectangle 2"/>
          <p:cNvSpPr>
            <a:spLocks noGrp="1" noRot="1" noChangeAspect="1" noChangeArrowheads="1" noTextEdit="1"/>
          </p:cNvSpPr>
          <p:nvPr>
            <p:ph type="sldImg"/>
          </p:nvPr>
        </p:nvSpPr>
        <p:spPr>
          <a:solidFill>
            <a:srgbClr val="FFFFFF"/>
          </a:solidFill>
          <a:ln/>
        </p:spPr>
      </p:sp>
      <p:sp>
        <p:nvSpPr>
          <p:cNvPr id="10547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smtClean="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lvl1pPr defTabSz="912813" eaLnBrk="0" hangingPunct="0">
              <a:defRPr sz="1600">
                <a:solidFill>
                  <a:schemeClr val="accent2"/>
                </a:solidFill>
                <a:latin typeface="Arial" pitchFamily="34" charset="0"/>
              </a:defRPr>
            </a:lvl1pPr>
            <a:lvl2pPr marL="742950" indent="-285750" defTabSz="912813" eaLnBrk="0" hangingPunct="0">
              <a:defRPr sz="1600">
                <a:solidFill>
                  <a:schemeClr val="accent2"/>
                </a:solidFill>
                <a:latin typeface="Arial" pitchFamily="34" charset="0"/>
              </a:defRPr>
            </a:lvl2pPr>
            <a:lvl3pPr marL="1143000" indent="-228600" defTabSz="912813" eaLnBrk="0" hangingPunct="0">
              <a:defRPr sz="1600">
                <a:solidFill>
                  <a:schemeClr val="accent2"/>
                </a:solidFill>
                <a:latin typeface="Arial" pitchFamily="34" charset="0"/>
              </a:defRPr>
            </a:lvl3pPr>
            <a:lvl4pPr marL="1600200" indent="-228600" defTabSz="912813" eaLnBrk="0" hangingPunct="0">
              <a:defRPr sz="1600">
                <a:solidFill>
                  <a:schemeClr val="accent2"/>
                </a:solidFill>
                <a:latin typeface="Arial" pitchFamily="34" charset="0"/>
              </a:defRPr>
            </a:lvl4pPr>
            <a:lvl5pPr marL="2057400" indent="-228600" defTabSz="912813" eaLnBrk="0" hangingPunct="0">
              <a:defRPr sz="1600">
                <a:solidFill>
                  <a:schemeClr val="accent2"/>
                </a:solidFill>
                <a:latin typeface="Arial" pitchFamily="34" charset="0"/>
              </a:defRPr>
            </a:lvl5pPr>
            <a:lvl6pPr marL="2514600" indent="-228600" defTabSz="912813" eaLnBrk="0" fontAlgn="base" hangingPunct="0">
              <a:spcBef>
                <a:spcPct val="0"/>
              </a:spcBef>
              <a:spcAft>
                <a:spcPct val="0"/>
              </a:spcAft>
              <a:defRPr sz="1600">
                <a:solidFill>
                  <a:schemeClr val="accent2"/>
                </a:solidFill>
                <a:latin typeface="Arial" pitchFamily="34" charset="0"/>
              </a:defRPr>
            </a:lvl6pPr>
            <a:lvl7pPr marL="2971800" indent="-228600" defTabSz="912813" eaLnBrk="0" fontAlgn="base" hangingPunct="0">
              <a:spcBef>
                <a:spcPct val="0"/>
              </a:spcBef>
              <a:spcAft>
                <a:spcPct val="0"/>
              </a:spcAft>
              <a:defRPr sz="1600">
                <a:solidFill>
                  <a:schemeClr val="accent2"/>
                </a:solidFill>
                <a:latin typeface="Arial" pitchFamily="34" charset="0"/>
              </a:defRPr>
            </a:lvl7pPr>
            <a:lvl8pPr marL="3429000" indent="-228600" defTabSz="912813" eaLnBrk="0" fontAlgn="base" hangingPunct="0">
              <a:spcBef>
                <a:spcPct val="0"/>
              </a:spcBef>
              <a:spcAft>
                <a:spcPct val="0"/>
              </a:spcAft>
              <a:defRPr sz="1600">
                <a:solidFill>
                  <a:schemeClr val="accent2"/>
                </a:solidFill>
                <a:latin typeface="Arial" pitchFamily="34" charset="0"/>
              </a:defRPr>
            </a:lvl8pPr>
            <a:lvl9pPr marL="3886200" indent="-228600" defTabSz="912813" eaLnBrk="0" fontAlgn="base" hangingPunct="0">
              <a:spcBef>
                <a:spcPct val="0"/>
              </a:spcBef>
              <a:spcAft>
                <a:spcPct val="0"/>
              </a:spcAft>
              <a:defRPr sz="1600">
                <a:solidFill>
                  <a:schemeClr val="accent2"/>
                </a:solidFill>
                <a:latin typeface="Arial" pitchFamily="34" charset="0"/>
              </a:defRPr>
            </a:lvl9pPr>
          </a:lstStyle>
          <a:p>
            <a:pPr eaLnBrk="1" hangingPunct="1"/>
            <a:fld id="{D8F7EA12-7BDE-455D-B7C7-B815EA4419AF}" type="slidenum">
              <a:rPr lang="en-GB" sz="1200">
                <a:solidFill>
                  <a:schemeClr val="tx1"/>
                </a:solidFill>
              </a:rPr>
              <a:pPr eaLnBrk="1" hangingPunct="1"/>
              <a:t>39</a:t>
            </a:fld>
            <a:endParaRPr lang="en-GB" sz="1200">
              <a:solidFill>
                <a:schemeClr val="tx1"/>
              </a:solidFill>
            </a:endParaRPr>
          </a:p>
        </p:txBody>
      </p:sp>
      <p:sp>
        <p:nvSpPr>
          <p:cNvPr id="107523" name="Rectangle 2"/>
          <p:cNvSpPr>
            <a:spLocks noGrp="1" noRot="1" noChangeAspect="1" noChangeArrowheads="1" noTextEdit="1"/>
          </p:cNvSpPr>
          <p:nvPr>
            <p:ph type="sldImg"/>
          </p:nvPr>
        </p:nvSpPr>
        <p:spPr>
          <a:solidFill>
            <a:srgbClr val="FFFFFF"/>
          </a:solidFill>
          <a:ln/>
        </p:spPr>
      </p:sp>
      <p:sp>
        <p:nvSpPr>
          <p:cNvPr id="10752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smtClean="0">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defTabSz="912813" eaLnBrk="0" hangingPunct="0">
              <a:defRPr sz="1600">
                <a:solidFill>
                  <a:schemeClr val="accent2"/>
                </a:solidFill>
                <a:latin typeface="Arial" pitchFamily="34" charset="0"/>
              </a:defRPr>
            </a:lvl1pPr>
            <a:lvl2pPr marL="742950" indent="-285750" defTabSz="912813" eaLnBrk="0" hangingPunct="0">
              <a:defRPr sz="1600">
                <a:solidFill>
                  <a:schemeClr val="accent2"/>
                </a:solidFill>
                <a:latin typeface="Arial" pitchFamily="34" charset="0"/>
              </a:defRPr>
            </a:lvl2pPr>
            <a:lvl3pPr marL="1143000" indent="-228600" defTabSz="912813" eaLnBrk="0" hangingPunct="0">
              <a:defRPr sz="1600">
                <a:solidFill>
                  <a:schemeClr val="accent2"/>
                </a:solidFill>
                <a:latin typeface="Arial" pitchFamily="34" charset="0"/>
              </a:defRPr>
            </a:lvl3pPr>
            <a:lvl4pPr marL="1600200" indent="-228600" defTabSz="912813" eaLnBrk="0" hangingPunct="0">
              <a:defRPr sz="1600">
                <a:solidFill>
                  <a:schemeClr val="accent2"/>
                </a:solidFill>
                <a:latin typeface="Arial" pitchFamily="34" charset="0"/>
              </a:defRPr>
            </a:lvl4pPr>
            <a:lvl5pPr marL="2057400" indent="-228600" defTabSz="912813" eaLnBrk="0" hangingPunct="0">
              <a:defRPr sz="1600">
                <a:solidFill>
                  <a:schemeClr val="accent2"/>
                </a:solidFill>
                <a:latin typeface="Arial" pitchFamily="34" charset="0"/>
              </a:defRPr>
            </a:lvl5pPr>
            <a:lvl6pPr marL="2514600" indent="-228600" defTabSz="912813" eaLnBrk="0" fontAlgn="base" hangingPunct="0">
              <a:spcBef>
                <a:spcPct val="0"/>
              </a:spcBef>
              <a:spcAft>
                <a:spcPct val="0"/>
              </a:spcAft>
              <a:defRPr sz="1600">
                <a:solidFill>
                  <a:schemeClr val="accent2"/>
                </a:solidFill>
                <a:latin typeface="Arial" pitchFamily="34" charset="0"/>
              </a:defRPr>
            </a:lvl6pPr>
            <a:lvl7pPr marL="2971800" indent="-228600" defTabSz="912813" eaLnBrk="0" fontAlgn="base" hangingPunct="0">
              <a:spcBef>
                <a:spcPct val="0"/>
              </a:spcBef>
              <a:spcAft>
                <a:spcPct val="0"/>
              </a:spcAft>
              <a:defRPr sz="1600">
                <a:solidFill>
                  <a:schemeClr val="accent2"/>
                </a:solidFill>
                <a:latin typeface="Arial" pitchFamily="34" charset="0"/>
              </a:defRPr>
            </a:lvl7pPr>
            <a:lvl8pPr marL="3429000" indent="-228600" defTabSz="912813" eaLnBrk="0" fontAlgn="base" hangingPunct="0">
              <a:spcBef>
                <a:spcPct val="0"/>
              </a:spcBef>
              <a:spcAft>
                <a:spcPct val="0"/>
              </a:spcAft>
              <a:defRPr sz="1600">
                <a:solidFill>
                  <a:schemeClr val="accent2"/>
                </a:solidFill>
                <a:latin typeface="Arial" pitchFamily="34" charset="0"/>
              </a:defRPr>
            </a:lvl8pPr>
            <a:lvl9pPr marL="3886200" indent="-228600" defTabSz="912813" eaLnBrk="0" fontAlgn="base" hangingPunct="0">
              <a:spcBef>
                <a:spcPct val="0"/>
              </a:spcBef>
              <a:spcAft>
                <a:spcPct val="0"/>
              </a:spcAft>
              <a:defRPr sz="1600">
                <a:solidFill>
                  <a:schemeClr val="accent2"/>
                </a:solidFill>
                <a:latin typeface="Arial" pitchFamily="34" charset="0"/>
              </a:defRPr>
            </a:lvl9pPr>
          </a:lstStyle>
          <a:p>
            <a:pPr eaLnBrk="1" hangingPunct="1"/>
            <a:fld id="{97B52718-26D1-4F70-853C-0C8C365056D7}" type="slidenum">
              <a:rPr lang="en-GB" sz="1200">
                <a:solidFill>
                  <a:schemeClr val="tx1"/>
                </a:solidFill>
              </a:rPr>
              <a:pPr eaLnBrk="1" hangingPunct="1"/>
              <a:t>40</a:t>
            </a:fld>
            <a:endParaRPr lang="en-GB" sz="1200">
              <a:solidFill>
                <a:schemeClr val="tx1"/>
              </a:solidFill>
            </a:endParaRPr>
          </a:p>
        </p:txBody>
      </p:sp>
      <p:sp>
        <p:nvSpPr>
          <p:cNvPr id="106499" name="Rectangle 2"/>
          <p:cNvSpPr>
            <a:spLocks noGrp="1" noRot="1" noChangeAspect="1" noChangeArrowheads="1" noTextEdit="1"/>
          </p:cNvSpPr>
          <p:nvPr>
            <p:ph type="sldImg"/>
          </p:nvPr>
        </p:nvSpPr>
        <p:spPr>
          <a:solidFill>
            <a:srgbClr val="FFFFFF"/>
          </a:solidFill>
          <a:ln/>
        </p:spPr>
      </p:sp>
      <p:sp>
        <p:nvSpPr>
          <p:cNvPr id="10650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smtClean="0">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defTabSz="912813" eaLnBrk="0" hangingPunct="0">
              <a:defRPr sz="1600">
                <a:solidFill>
                  <a:schemeClr val="accent2"/>
                </a:solidFill>
                <a:latin typeface="Arial" pitchFamily="34" charset="0"/>
              </a:defRPr>
            </a:lvl1pPr>
            <a:lvl2pPr marL="742950" indent="-285750" defTabSz="912813" eaLnBrk="0" hangingPunct="0">
              <a:defRPr sz="1600">
                <a:solidFill>
                  <a:schemeClr val="accent2"/>
                </a:solidFill>
                <a:latin typeface="Arial" pitchFamily="34" charset="0"/>
              </a:defRPr>
            </a:lvl2pPr>
            <a:lvl3pPr marL="1143000" indent="-228600" defTabSz="912813" eaLnBrk="0" hangingPunct="0">
              <a:defRPr sz="1600">
                <a:solidFill>
                  <a:schemeClr val="accent2"/>
                </a:solidFill>
                <a:latin typeface="Arial" pitchFamily="34" charset="0"/>
              </a:defRPr>
            </a:lvl3pPr>
            <a:lvl4pPr marL="1600200" indent="-228600" defTabSz="912813" eaLnBrk="0" hangingPunct="0">
              <a:defRPr sz="1600">
                <a:solidFill>
                  <a:schemeClr val="accent2"/>
                </a:solidFill>
                <a:latin typeface="Arial" pitchFamily="34" charset="0"/>
              </a:defRPr>
            </a:lvl4pPr>
            <a:lvl5pPr marL="2057400" indent="-228600" defTabSz="912813" eaLnBrk="0" hangingPunct="0">
              <a:defRPr sz="1600">
                <a:solidFill>
                  <a:schemeClr val="accent2"/>
                </a:solidFill>
                <a:latin typeface="Arial" pitchFamily="34" charset="0"/>
              </a:defRPr>
            </a:lvl5pPr>
            <a:lvl6pPr marL="2514600" indent="-228600" defTabSz="912813" eaLnBrk="0" fontAlgn="base" hangingPunct="0">
              <a:spcBef>
                <a:spcPct val="0"/>
              </a:spcBef>
              <a:spcAft>
                <a:spcPct val="0"/>
              </a:spcAft>
              <a:defRPr sz="1600">
                <a:solidFill>
                  <a:schemeClr val="accent2"/>
                </a:solidFill>
                <a:latin typeface="Arial" pitchFamily="34" charset="0"/>
              </a:defRPr>
            </a:lvl6pPr>
            <a:lvl7pPr marL="2971800" indent="-228600" defTabSz="912813" eaLnBrk="0" fontAlgn="base" hangingPunct="0">
              <a:spcBef>
                <a:spcPct val="0"/>
              </a:spcBef>
              <a:spcAft>
                <a:spcPct val="0"/>
              </a:spcAft>
              <a:defRPr sz="1600">
                <a:solidFill>
                  <a:schemeClr val="accent2"/>
                </a:solidFill>
                <a:latin typeface="Arial" pitchFamily="34" charset="0"/>
              </a:defRPr>
            </a:lvl7pPr>
            <a:lvl8pPr marL="3429000" indent="-228600" defTabSz="912813" eaLnBrk="0" fontAlgn="base" hangingPunct="0">
              <a:spcBef>
                <a:spcPct val="0"/>
              </a:spcBef>
              <a:spcAft>
                <a:spcPct val="0"/>
              </a:spcAft>
              <a:defRPr sz="1600">
                <a:solidFill>
                  <a:schemeClr val="accent2"/>
                </a:solidFill>
                <a:latin typeface="Arial" pitchFamily="34" charset="0"/>
              </a:defRPr>
            </a:lvl8pPr>
            <a:lvl9pPr marL="3886200" indent="-228600" defTabSz="912813" eaLnBrk="0" fontAlgn="base" hangingPunct="0">
              <a:spcBef>
                <a:spcPct val="0"/>
              </a:spcBef>
              <a:spcAft>
                <a:spcPct val="0"/>
              </a:spcAft>
              <a:defRPr sz="1600">
                <a:solidFill>
                  <a:schemeClr val="accent2"/>
                </a:solidFill>
                <a:latin typeface="Arial" pitchFamily="34" charset="0"/>
              </a:defRPr>
            </a:lvl9pPr>
          </a:lstStyle>
          <a:p>
            <a:pPr eaLnBrk="1" hangingPunct="1"/>
            <a:fld id="{F1AB864B-6CC7-4DDA-B5ED-7744C19188DD}" type="slidenum">
              <a:rPr lang="en-GB" sz="1200">
                <a:solidFill>
                  <a:schemeClr val="tx1"/>
                </a:solidFill>
              </a:rPr>
              <a:pPr eaLnBrk="1" hangingPunct="1"/>
              <a:t>42</a:t>
            </a:fld>
            <a:endParaRPr lang="en-GB" sz="1200">
              <a:solidFill>
                <a:schemeClr val="tx1"/>
              </a:solidFill>
            </a:endParaRPr>
          </a:p>
        </p:txBody>
      </p:sp>
      <p:sp>
        <p:nvSpPr>
          <p:cNvPr id="108547" name="Rectangle 2"/>
          <p:cNvSpPr>
            <a:spLocks noGrp="1" noRot="1" noChangeAspect="1" noChangeArrowheads="1" noTextEdit="1"/>
          </p:cNvSpPr>
          <p:nvPr>
            <p:ph type="sldImg"/>
          </p:nvPr>
        </p:nvSpPr>
        <p:spPr>
          <a:xfrm>
            <a:off x="885825" y="728663"/>
            <a:ext cx="4978400" cy="3733800"/>
          </a:xfrm>
          <a:solidFill>
            <a:srgbClr val="FFFFFF"/>
          </a:solidFill>
          <a:ln/>
        </p:spPr>
      </p:sp>
      <p:sp>
        <p:nvSpPr>
          <p:cNvPr id="108548" name="Rectangle 3"/>
          <p:cNvSpPr>
            <a:spLocks noGrp="1" noChangeArrowheads="1"/>
          </p:cNvSpPr>
          <p:nvPr>
            <p:ph type="body" idx="1"/>
          </p:nvPr>
        </p:nvSpPr>
        <p:spPr>
          <a:xfrm>
            <a:off x="890588" y="4706938"/>
            <a:ext cx="4967287" cy="4464050"/>
          </a:xfrm>
          <a:solidFill>
            <a:srgbClr val="FFFFFF"/>
          </a:solidFill>
          <a:ln>
            <a:solidFill>
              <a:srgbClr val="000000"/>
            </a:solidFill>
            <a:miter lim="800000"/>
            <a:headEnd/>
            <a:tailEnd/>
          </a:ln>
        </p:spPr>
        <p:txBody>
          <a:bodyPr lIns="89901" tIns="44950" rIns="89901" bIns="44950"/>
          <a:lstStyle/>
          <a:p>
            <a:pPr eaLnBrk="1" hangingPunct="1"/>
            <a:endParaRPr lang="fr-FR" smtClean="0">
              <a:latin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lvl1pPr defTabSz="912813" eaLnBrk="0" hangingPunct="0">
              <a:defRPr sz="1600">
                <a:solidFill>
                  <a:schemeClr val="accent2"/>
                </a:solidFill>
                <a:latin typeface="Arial" pitchFamily="34" charset="0"/>
              </a:defRPr>
            </a:lvl1pPr>
            <a:lvl2pPr marL="742950" indent="-285750" defTabSz="912813" eaLnBrk="0" hangingPunct="0">
              <a:defRPr sz="1600">
                <a:solidFill>
                  <a:schemeClr val="accent2"/>
                </a:solidFill>
                <a:latin typeface="Arial" pitchFamily="34" charset="0"/>
              </a:defRPr>
            </a:lvl2pPr>
            <a:lvl3pPr marL="1143000" indent="-228600" defTabSz="912813" eaLnBrk="0" hangingPunct="0">
              <a:defRPr sz="1600">
                <a:solidFill>
                  <a:schemeClr val="accent2"/>
                </a:solidFill>
                <a:latin typeface="Arial" pitchFamily="34" charset="0"/>
              </a:defRPr>
            </a:lvl3pPr>
            <a:lvl4pPr marL="1600200" indent="-228600" defTabSz="912813" eaLnBrk="0" hangingPunct="0">
              <a:defRPr sz="1600">
                <a:solidFill>
                  <a:schemeClr val="accent2"/>
                </a:solidFill>
                <a:latin typeface="Arial" pitchFamily="34" charset="0"/>
              </a:defRPr>
            </a:lvl4pPr>
            <a:lvl5pPr marL="2057400" indent="-228600" defTabSz="912813" eaLnBrk="0" hangingPunct="0">
              <a:defRPr sz="1600">
                <a:solidFill>
                  <a:schemeClr val="accent2"/>
                </a:solidFill>
                <a:latin typeface="Arial" pitchFamily="34" charset="0"/>
              </a:defRPr>
            </a:lvl5pPr>
            <a:lvl6pPr marL="2514600" indent="-228600" defTabSz="912813" eaLnBrk="0" fontAlgn="base" hangingPunct="0">
              <a:spcBef>
                <a:spcPct val="0"/>
              </a:spcBef>
              <a:spcAft>
                <a:spcPct val="0"/>
              </a:spcAft>
              <a:defRPr sz="1600">
                <a:solidFill>
                  <a:schemeClr val="accent2"/>
                </a:solidFill>
                <a:latin typeface="Arial" pitchFamily="34" charset="0"/>
              </a:defRPr>
            </a:lvl6pPr>
            <a:lvl7pPr marL="2971800" indent="-228600" defTabSz="912813" eaLnBrk="0" fontAlgn="base" hangingPunct="0">
              <a:spcBef>
                <a:spcPct val="0"/>
              </a:spcBef>
              <a:spcAft>
                <a:spcPct val="0"/>
              </a:spcAft>
              <a:defRPr sz="1600">
                <a:solidFill>
                  <a:schemeClr val="accent2"/>
                </a:solidFill>
                <a:latin typeface="Arial" pitchFamily="34" charset="0"/>
              </a:defRPr>
            </a:lvl7pPr>
            <a:lvl8pPr marL="3429000" indent="-228600" defTabSz="912813" eaLnBrk="0" fontAlgn="base" hangingPunct="0">
              <a:spcBef>
                <a:spcPct val="0"/>
              </a:spcBef>
              <a:spcAft>
                <a:spcPct val="0"/>
              </a:spcAft>
              <a:defRPr sz="1600">
                <a:solidFill>
                  <a:schemeClr val="accent2"/>
                </a:solidFill>
                <a:latin typeface="Arial" pitchFamily="34" charset="0"/>
              </a:defRPr>
            </a:lvl8pPr>
            <a:lvl9pPr marL="3886200" indent="-228600" defTabSz="912813" eaLnBrk="0" fontAlgn="base" hangingPunct="0">
              <a:spcBef>
                <a:spcPct val="0"/>
              </a:spcBef>
              <a:spcAft>
                <a:spcPct val="0"/>
              </a:spcAft>
              <a:defRPr sz="1600">
                <a:solidFill>
                  <a:schemeClr val="accent2"/>
                </a:solidFill>
                <a:latin typeface="Arial" pitchFamily="34" charset="0"/>
              </a:defRPr>
            </a:lvl9pPr>
          </a:lstStyle>
          <a:p>
            <a:pPr eaLnBrk="1" hangingPunct="1"/>
            <a:fld id="{49205031-0A7E-4BF7-80BD-F6CFFBDF93FB}" type="slidenum">
              <a:rPr lang="en-GB" sz="1200">
                <a:solidFill>
                  <a:schemeClr val="tx1"/>
                </a:solidFill>
              </a:rPr>
              <a:pPr eaLnBrk="1" hangingPunct="1"/>
              <a:t>43</a:t>
            </a:fld>
            <a:endParaRPr lang="en-GB" sz="1200">
              <a:solidFill>
                <a:schemeClr val="tx1"/>
              </a:solidFill>
            </a:endParaRPr>
          </a:p>
        </p:txBody>
      </p:sp>
      <p:sp>
        <p:nvSpPr>
          <p:cNvPr id="109571" name="Rectangle 2"/>
          <p:cNvSpPr>
            <a:spLocks noGrp="1" noRot="1" noChangeAspect="1" noChangeArrowheads="1" noTextEdit="1"/>
          </p:cNvSpPr>
          <p:nvPr>
            <p:ph type="sldImg"/>
          </p:nvPr>
        </p:nvSpPr>
        <p:spPr>
          <a:xfrm>
            <a:off x="885825" y="728663"/>
            <a:ext cx="4978400" cy="3733800"/>
          </a:xfrm>
          <a:solidFill>
            <a:srgbClr val="FFFFFF"/>
          </a:solidFill>
          <a:ln/>
        </p:spPr>
      </p:sp>
      <p:sp>
        <p:nvSpPr>
          <p:cNvPr id="109572" name="Rectangle 3"/>
          <p:cNvSpPr>
            <a:spLocks noGrp="1" noChangeArrowheads="1"/>
          </p:cNvSpPr>
          <p:nvPr>
            <p:ph type="body" idx="1"/>
          </p:nvPr>
        </p:nvSpPr>
        <p:spPr>
          <a:xfrm>
            <a:off x="890588" y="4706938"/>
            <a:ext cx="4967287" cy="4464050"/>
          </a:xfrm>
          <a:solidFill>
            <a:srgbClr val="FFFFFF"/>
          </a:solidFill>
          <a:ln>
            <a:solidFill>
              <a:srgbClr val="000000"/>
            </a:solidFill>
            <a:miter lim="800000"/>
            <a:headEnd/>
            <a:tailEnd/>
          </a:ln>
        </p:spPr>
        <p:txBody>
          <a:bodyPr lIns="89901" tIns="44950" rIns="89901" bIns="44950"/>
          <a:lstStyle/>
          <a:p>
            <a:pPr eaLnBrk="1" hangingPunct="1"/>
            <a:endParaRPr lang="fr-FR"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defTabSz="912813" eaLnBrk="0" hangingPunct="0">
              <a:defRPr sz="1600">
                <a:solidFill>
                  <a:schemeClr val="accent2"/>
                </a:solidFill>
                <a:latin typeface="Arial" pitchFamily="34" charset="0"/>
              </a:defRPr>
            </a:lvl1pPr>
            <a:lvl2pPr marL="742950" indent="-285750" defTabSz="912813" eaLnBrk="0" hangingPunct="0">
              <a:defRPr sz="1600">
                <a:solidFill>
                  <a:schemeClr val="accent2"/>
                </a:solidFill>
                <a:latin typeface="Arial" pitchFamily="34" charset="0"/>
              </a:defRPr>
            </a:lvl2pPr>
            <a:lvl3pPr marL="1143000" indent="-228600" defTabSz="912813" eaLnBrk="0" hangingPunct="0">
              <a:defRPr sz="1600">
                <a:solidFill>
                  <a:schemeClr val="accent2"/>
                </a:solidFill>
                <a:latin typeface="Arial" pitchFamily="34" charset="0"/>
              </a:defRPr>
            </a:lvl3pPr>
            <a:lvl4pPr marL="1600200" indent="-228600" defTabSz="912813" eaLnBrk="0" hangingPunct="0">
              <a:defRPr sz="1600">
                <a:solidFill>
                  <a:schemeClr val="accent2"/>
                </a:solidFill>
                <a:latin typeface="Arial" pitchFamily="34" charset="0"/>
              </a:defRPr>
            </a:lvl4pPr>
            <a:lvl5pPr marL="2057400" indent="-228600" defTabSz="912813" eaLnBrk="0" hangingPunct="0">
              <a:defRPr sz="1600">
                <a:solidFill>
                  <a:schemeClr val="accent2"/>
                </a:solidFill>
                <a:latin typeface="Arial" pitchFamily="34" charset="0"/>
              </a:defRPr>
            </a:lvl5pPr>
            <a:lvl6pPr marL="2514600" indent="-228600" defTabSz="912813" eaLnBrk="0" fontAlgn="base" hangingPunct="0">
              <a:spcBef>
                <a:spcPct val="0"/>
              </a:spcBef>
              <a:spcAft>
                <a:spcPct val="0"/>
              </a:spcAft>
              <a:defRPr sz="1600">
                <a:solidFill>
                  <a:schemeClr val="accent2"/>
                </a:solidFill>
                <a:latin typeface="Arial" pitchFamily="34" charset="0"/>
              </a:defRPr>
            </a:lvl6pPr>
            <a:lvl7pPr marL="2971800" indent="-228600" defTabSz="912813" eaLnBrk="0" fontAlgn="base" hangingPunct="0">
              <a:spcBef>
                <a:spcPct val="0"/>
              </a:spcBef>
              <a:spcAft>
                <a:spcPct val="0"/>
              </a:spcAft>
              <a:defRPr sz="1600">
                <a:solidFill>
                  <a:schemeClr val="accent2"/>
                </a:solidFill>
                <a:latin typeface="Arial" pitchFamily="34" charset="0"/>
              </a:defRPr>
            </a:lvl7pPr>
            <a:lvl8pPr marL="3429000" indent="-228600" defTabSz="912813" eaLnBrk="0" fontAlgn="base" hangingPunct="0">
              <a:spcBef>
                <a:spcPct val="0"/>
              </a:spcBef>
              <a:spcAft>
                <a:spcPct val="0"/>
              </a:spcAft>
              <a:defRPr sz="1600">
                <a:solidFill>
                  <a:schemeClr val="accent2"/>
                </a:solidFill>
                <a:latin typeface="Arial" pitchFamily="34" charset="0"/>
              </a:defRPr>
            </a:lvl8pPr>
            <a:lvl9pPr marL="3886200" indent="-228600" defTabSz="912813" eaLnBrk="0" fontAlgn="base" hangingPunct="0">
              <a:spcBef>
                <a:spcPct val="0"/>
              </a:spcBef>
              <a:spcAft>
                <a:spcPct val="0"/>
              </a:spcAft>
              <a:defRPr sz="1600">
                <a:solidFill>
                  <a:schemeClr val="accent2"/>
                </a:solidFill>
                <a:latin typeface="Arial" pitchFamily="34" charset="0"/>
              </a:defRPr>
            </a:lvl9pPr>
          </a:lstStyle>
          <a:p>
            <a:pPr eaLnBrk="1" hangingPunct="1"/>
            <a:fld id="{A4E1B2AC-D569-47F7-9166-A90B12164E36}" type="slidenum">
              <a:rPr lang="en-GB" sz="1200">
                <a:solidFill>
                  <a:schemeClr val="tx1"/>
                </a:solidFill>
              </a:rPr>
              <a:pPr eaLnBrk="1" hangingPunct="1"/>
              <a:t>5</a:t>
            </a:fld>
            <a:endParaRPr lang="en-GB" sz="1200">
              <a:solidFill>
                <a:schemeClr val="tx1"/>
              </a:solidFill>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pPr eaLnBrk="1" hangingPunct="1"/>
            <a:endParaRPr lang="fr-FR" smtClean="0">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lvl1pPr defTabSz="912813" eaLnBrk="0" hangingPunct="0">
              <a:defRPr sz="1600">
                <a:solidFill>
                  <a:schemeClr val="accent2"/>
                </a:solidFill>
                <a:latin typeface="Arial" pitchFamily="34" charset="0"/>
              </a:defRPr>
            </a:lvl1pPr>
            <a:lvl2pPr marL="742950" indent="-285750" defTabSz="912813" eaLnBrk="0" hangingPunct="0">
              <a:defRPr sz="1600">
                <a:solidFill>
                  <a:schemeClr val="accent2"/>
                </a:solidFill>
                <a:latin typeface="Arial" pitchFamily="34" charset="0"/>
              </a:defRPr>
            </a:lvl2pPr>
            <a:lvl3pPr marL="1143000" indent="-228600" defTabSz="912813" eaLnBrk="0" hangingPunct="0">
              <a:defRPr sz="1600">
                <a:solidFill>
                  <a:schemeClr val="accent2"/>
                </a:solidFill>
                <a:latin typeface="Arial" pitchFamily="34" charset="0"/>
              </a:defRPr>
            </a:lvl3pPr>
            <a:lvl4pPr marL="1600200" indent="-228600" defTabSz="912813" eaLnBrk="0" hangingPunct="0">
              <a:defRPr sz="1600">
                <a:solidFill>
                  <a:schemeClr val="accent2"/>
                </a:solidFill>
                <a:latin typeface="Arial" pitchFamily="34" charset="0"/>
              </a:defRPr>
            </a:lvl4pPr>
            <a:lvl5pPr marL="2057400" indent="-228600" defTabSz="912813" eaLnBrk="0" hangingPunct="0">
              <a:defRPr sz="1600">
                <a:solidFill>
                  <a:schemeClr val="accent2"/>
                </a:solidFill>
                <a:latin typeface="Arial" pitchFamily="34" charset="0"/>
              </a:defRPr>
            </a:lvl5pPr>
            <a:lvl6pPr marL="2514600" indent="-228600" defTabSz="912813" eaLnBrk="0" fontAlgn="base" hangingPunct="0">
              <a:spcBef>
                <a:spcPct val="0"/>
              </a:spcBef>
              <a:spcAft>
                <a:spcPct val="0"/>
              </a:spcAft>
              <a:defRPr sz="1600">
                <a:solidFill>
                  <a:schemeClr val="accent2"/>
                </a:solidFill>
                <a:latin typeface="Arial" pitchFamily="34" charset="0"/>
              </a:defRPr>
            </a:lvl6pPr>
            <a:lvl7pPr marL="2971800" indent="-228600" defTabSz="912813" eaLnBrk="0" fontAlgn="base" hangingPunct="0">
              <a:spcBef>
                <a:spcPct val="0"/>
              </a:spcBef>
              <a:spcAft>
                <a:spcPct val="0"/>
              </a:spcAft>
              <a:defRPr sz="1600">
                <a:solidFill>
                  <a:schemeClr val="accent2"/>
                </a:solidFill>
                <a:latin typeface="Arial" pitchFamily="34" charset="0"/>
              </a:defRPr>
            </a:lvl7pPr>
            <a:lvl8pPr marL="3429000" indent="-228600" defTabSz="912813" eaLnBrk="0" fontAlgn="base" hangingPunct="0">
              <a:spcBef>
                <a:spcPct val="0"/>
              </a:spcBef>
              <a:spcAft>
                <a:spcPct val="0"/>
              </a:spcAft>
              <a:defRPr sz="1600">
                <a:solidFill>
                  <a:schemeClr val="accent2"/>
                </a:solidFill>
                <a:latin typeface="Arial" pitchFamily="34" charset="0"/>
              </a:defRPr>
            </a:lvl8pPr>
            <a:lvl9pPr marL="3886200" indent="-228600" defTabSz="912813" eaLnBrk="0" fontAlgn="base" hangingPunct="0">
              <a:spcBef>
                <a:spcPct val="0"/>
              </a:spcBef>
              <a:spcAft>
                <a:spcPct val="0"/>
              </a:spcAft>
              <a:defRPr sz="1600">
                <a:solidFill>
                  <a:schemeClr val="accent2"/>
                </a:solidFill>
                <a:latin typeface="Arial" pitchFamily="34" charset="0"/>
              </a:defRPr>
            </a:lvl9pPr>
          </a:lstStyle>
          <a:p>
            <a:pPr eaLnBrk="1" hangingPunct="1"/>
            <a:fld id="{DE391F82-A254-40EC-B268-CC19144BD0A2}" type="slidenum">
              <a:rPr lang="en-GB" sz="1200">
                <a:solidFill>
                  <a:schemeClr val="tx1"/>
                </a:solidFill>
              </a:rPr>
              <a:pPr eaLnBrk="1" hangingPunct="1"/>
              <a:t>44</a:t>
            </a:fld>
            <a:endParaRPr lang="en-GB" sz="1200">
              <a:solidFill>
                <a:schemeClr val="tx1"/>
              </a:solidFill>
            </a:endParaRPr>
          </a:p>
        </p:txBody>
      </p:sp>
      <p:sp>
        <p:nvSpPr>
          <p:cNvPr id="110595" name="Rectangle 2"/>
          <p:cNvSpPr>
            <a:spLocks noGrp="1" noRot="1" noChangeAspect="1" noChangeArrowheads="1" noTextEdit="1"/>
          </p:cNvSpPr>
          <p:nvPr>
            <p:ph type="sldImg"/>
          </p:nvPr>
        </p:nvSpPr>
        <p:spPr>
          <a:xfrm>
            <a:off x="885825" y="728663"/>
            <a:ext cx="4978400" cy="3733800"/>
          </a:xfrm>
          <a:solidFill>
            <a:srgbClr val="FFFFFF"/>
          </a:solidFill>
          <a:ln/>
        </p:spPr>
      </p:sp>
      <p:sp>
        <p:nvSpPr>
          <p:cNvPr id="110596" name="Rectangle 3"/>
          <p:cNvSpPr>
            <a:spLocks noGrp="1" noChangeArrowheads="1"/>
          </p:cNvSpPr>
          <p:nvPr>
            <p:ph type="body" idx="1"/>
          </p:nvPr>
        </p:nvSpPr>
        <p:spPr>
          <a:xfrm>
            <a:off x="890588" y="4706938"/>
            <a:ext cx="4967287" cy="4464050"/>
          </a:xfrm>
          <a:solidFill>
            <a:srgbClr val="FFFFFF"/>
          </a:solidFill>
          <a:ln>
            <a:solidFill>
              <a:srgbClr val="000000"/>
            </a:solidFill>
            <a:miter lim="800000"/>
            <a:headEnd/>
            <a:tailEnd/>
          </a:ln>
        </p:spPr>
        <p:txBody>
          <a:bodyPr lIns="89901" tIns="44950" rIns="89901" bIns="44950"/>
          <a:lstStyle/>
          <a:p>
            <a:pPr eaLnBrk="1" hangingPunct="1"/>
            <a:endParaRPr lang="fr-FR" smtClean="0">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lvl1pPr defTabSz="912813" eaLnBrk="0" hangingPunct="0">
              <a:defRPr sz="1600">
                <a:solidFill>
                  <a:schemeClr val="accent2"/>
                </a:solidFill>
                <a:latin typeface="Arial" pitchFamily="34" charset="0"/>
              </a:defRPr>
            </a:lvl1pPr>
            <a:lvl2pPr marL="742950" indent="-285750" defTabSz="912813" eaLnBrk="0" hangingPunct="0">
              <a:defRPr sz="1600">
                <a:solidFill>
                  <a:schemeClr val="accent2"/>
                </a:solidFill>
                <a:latin typeface="Arial" pitchFamily="34" charset="0"/>
              </a:defRPr>
            </a:lvl2pPr>
            <a:lvl3pPr marL="1143000" indent="-228600" defTabSz="912813" eaLnBrk="0" hangingPunct="0">
              <a:defRPr sz="1600">
                <a:solidFill>
                  <a:schemeClr val="accent2"/>
                </a:solidFill>
                <a:latin typeface="Arial" pitchFamily="34" charset="0"/>
              </a:defRPr>
            </a:lvl3pPr>
            <a:lvl4pPr marL="1600200" indent="-228600" defTabSz="912813" eaLnBrk="0" hangingPunct="0">
              <a:defRPr sz="1600">
                <a:solidFill>
                  <a:schemeClr val="accent2"/>
                </a:solidFill>
                <a:latin typeface="Arial" pitchFamily="34" charset="0"/>
              </a:defRPr>
            </a:lvl4pPr>
            <a:lvl5pPr marL="2057400" indent="-228600" defTabSz="912813" eaLnBrk="0" hangingPunct="0">
              <a:defRPr sz="1600">
                <a:solidFill>
                  <a:schemeClr val="accent2"/>
                </a:solidFill>
                <a:latin typeface="Arial" pitchFamily="34" charset="0"/>
              </a:defRPr>
            </a:lvl5pPr>
            <a:lvl6pPr marL="2514600" indent="-228600" defTabSz="912813" eaLnBrk="0" fontAlgn="base" hangingPunct="0">
              <a:spcBef>
                <a:spcPct val="0"/>
              </a:spcBef>
              <a:spcAft>
                <a:spcPct val="0"/>
              </a:spcAft>
              <a:defRPr sz="1600">
                <a:solidFill>
                  <a:schemeClr val="accent2"/>
                </a:solidFill>
                <a:latin typeface="Arial" pitchFamily="34" charset="0"/>
              </a:defRPr>
            </a:lvl6pPr>
            <a:lvl7pPr marL="2971800" indent="-228600" defTabSz="912813" eaLnBrk="0" fontAlgn="base" hangingPunct="0">
              <a:spcBef>
                <a:spcPct val="0"/>
              </a:spcBef>
              <a:spcAft>
                <a:spcPct val="0"/>
              </a:spcAft>
              <a:defRPr sz="1600">
                <a:solidFill>
                  <a:schemeClr val="accent2"/>
                </a:solidFill>
                <a:latin typeface="Arial" pitchFamily="34" charset="0"/>
              </a:defRPr>
            </a:lvl7pPr>
            <a:lvl8pPr marL="3429000" indent="-228600" defTabSz="912813" eaLnBrk="0" fontAlgn="base" hangingPunct="0">
              <a:spcBef>
                <a:spcPct val="0"/>
              </a:spcBef>
              <a:spcAft>
                <a:spcPct val="0"/>
              </a:spcAft>
              <a:defRPr sz="1600">
                <a:solidFill>
                  <a:schemeClr val="accent2"/>
                </a:solidFill>
                <a:latin typeface="Arial" pitchFamily="34" charset="0"/>
              </a:defRPr>
            </a:lvl8pPr>
            <a:lvl9pPr marL="3886200" indent="-228600" defTabSz="912813" eaLnBrk="0" fontAlgn="base" hangingPunct="0">
              <a:spcBef>
                <a:spcPct val="0"/>
              </a:spcBef>
              <a:spcAft>
                <a:spcPct val="0"/>
              </a:spcAft>
              <a:defRPr sz="1600">
                <a:solidFill>
                  <a:schemeClr val="accent2"/>
                </a:solidFill>
                <a:latin typeface="Arial" pitchFamily="34" charset="0"/>
              </a:defRPr>
            </a:lvl9pPr>
          </a:lstStyle>
          <a:p>
            <a:pPr eaLnBrk="1" hangingPunct="1"/>
            <a:fld id="{5152BE8B-B71A-4931-B982-AFFC03D9CD4C}" type="slidenum">
              <a:rPr lang="en-GB" sz="1200">
                <a:solidFill>
                  <a:schemeClr val="tx1"/>
                </a:solidFill>
              </a:rPr>
              <a:pPr eaLnBrk="1" hangingPunct="1"/>
              <a:t>45</a:t>
            </a:fld>
            <a:endParaRPr lang="en-GB" sz="1200">
              <a:solidFill>
                <a:schemeClr val="tx1"/>
              </a:solidFill>
            </a:endParaRPr>
          </a:p>
        </p:txBody>
      </p:sp>
      <p:sp>
        <p:nvSpPr>
          <p:cNvPr id="111619" name="Rectangle 2"/>
          <p:cNvSpPr>
            <a:spLocks noGrp="1" noRot="1" noChangeAspect="1" noChangeArrowheads="1" noTextEdit="1"/>
          </p:cNvSpPr>
          <p:nvPr>
            <p:ph type="sldImg"/>
          </p:nvPr>
        </p:nvSpPr>
        <p:spPr>
          <a:xfrm>
            <a:off x="885825" y="728663"/>
            <a:ext cx="4978400" cy="3733800"/>
          </a:xfrm>
          <a:solidFill>
            <a:srgbClr val="FFFFFF"/>
          </a:solidFill>
          <a:ln/>
        </p:spPr>
      </p:sp>
      <p:sp>
        <p:nvSpPr>
          <p:cNvPr id="111620" name="Rectangle 3"/>
          <p:cNvSpPr>
            <a:spLocks noGrp="1" noChangeArrowheads="1"/>
          </p:cNvSpPr>
          <p:nvPr>
            <p:ph type="body" idx="1"/>
          </p:nvPr>
        </p:nvSpPr>
        <p:spPr>
          <a:xfrm>
            <a:off x="890588" y="4706938"/>
            <a:ext cx="4967287" cy="4464050"/>
          </a:xfrm>
          <a:solidFill>
            <a:srgbClr val="FFFFFF"/>
          </a:solidFill>
          <a:ln>
            <a:solidFill>
              <a:srgbClr val="000000"/>
            </a:solidFill>
            <a:miter lim="800000"/>
            <a:headEnd/>
            <a:tailEnd/>
          </a:ln>
        </p:spPr>
        <p:txBody>
          <a:bodyPr lIns="89901" tIns="44950" rIns="89901" bIns="44950"/>
          <a:lstStyle/>
          <a:p>
            <a:pPr eaLnBrk="1" hangingPunct="1"/>
            <a:endParaRPr lang="fr-FR" smtClean="0">
              <a:latin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defTabSz="912813" eaLnBrk="0" hangingPunct="0">
              <a:defRPr sz="1600">
                <a:solidFill>
                  <a:schemeClr val="accent2"/>
                </a:solidFill>
                <a:latin typeface="Arial" pitchFamily="34" charset="0"/>
              </a:defRPr>
            </a:lvl1pPr>
            <a:lvl2pPr marL="742950" indent="-285750" defTabSz="912813" eaLnBrk="0" hangingPunct="0">
              <a:defRPr sz="1600">
                <a:solidFill>
                  <a:schemeClr val="accent2"/>
                </a:solidFill>
                <a:latin typeface="Arial" pitchFamily="34" charset="0"/>
              </a:defRPr>
            </a:lvl2pPr>
            <a:lvl3pPr marL="1143000" indent="-228600" defTabSz="912813" eaLnBrk="0" hangingPunct="0">
              <a:defRPr sz="1600">
                <a:solidFill>
                  <a:schemeClr val="accent2"/>
                </a:solidFill>
                <a:latin typeface="Arial" pitchFamily="34" charset="0"/>
              </a:defRPr>
            </a:lvl3pPr>
            <a:lvl4pPr marL="1600200" indent="-228600" defTabSz="912813" eaLnBrk="0" hangingPunct="0">
              <a:defRPr sz="1600">
                <a:solidFill>
                  <a:schemeClr val="accent2"/>
                </a:solidFill>
                <a:latin typeface="Arial" pitchFamily="34" charset="0"/>
              </a:defRPr>
            </a:lvl4pPr>
            <a:lvl5pPr marL="2057400" indent="-228600" defTabSz="912813" eaLnBrk="0" hangingPunct="0">
              <a:defRPr sz="1600">
                <a:solidFill>
                  <a:schemeClr val="accent2"/>
                </a:solidFill>
                <a:latin typeface="Arial" pitchFamily="34" charset="0"/>
              </a:defRPr>
            </a:lvl5pPr>
            <a:lvl6pPr marL="2514600" indent="-228600" defTabSz="912813" eaLnBrk="0" fontAlgn="base" hangingPunct="0">
              <a:spcBef>
                <a:spcPct val="0"/>
              </a:spcBef>
              <a:spcAft>
                <a:spcPct val="0"/>
              </a:spcAft>
              <a:defRPr sz="1600">
                <a:solidFill>
                  <a:schemeClr val="accent2"/>
                </a:solidFill>
                <a:latin typeface="Arial" pitchFamily="34" charset="0"/>
              </a:defRPr>
            </a:lvl6pPr>
            <a:lvl7pPr marL="2971800" indent="-228600" defTabSz="912813" eaLnBrk="0" fontAlgn="base" hangingPunct="0">
              <a:spcBef>
                <a:spcPct val="0"/>
              </a:spcBef>
              <a:spcAft>
                <a:spcPct val="0"/>
              </a:spcAft>
              <a:defRPr sz="1600">
                <a:solidFill>
                  <a:schemeClr val="accent2"/>
                </a:solidFill>
                <a:latin typeface="Arial" pitchFamily="34" charset="0"/>
              </a:defRPr>
            </a:lvl7pPr>
            <a:lvl8pPr marL="3429000" indent="-228600" defTabSz="912813" eaLnBrk="0" fontAlgn="base" hangingPunct="0">
              <a:spcBef>
                <a:spcPct val="0"/>
              </a:spcBef>
              <a:spcAft>
                <a:spcPct val="0"/>
              </a:spcAft>
              <a:defRPr sz="1600">
                <a:solidFill>
                  <a:schemeClr val="accent2"/>
                </a:solidFill>
                <a:latin typeface="Arial" pitchFamily="34" charset="0"/>
              </a:defRPr>
            </a:lvl8pPr>
            <a:lvl9pPr marL="3886200" indent="-228600" defTabSz="912813" eaLnBrk="0" fontAlgn="base" hangingPunct="0">
              <a:spcBef>
                <a:spcPct val="0"/>
              </a:spcBef>
              <a:spcAft>
                <a:spcPct val="0"/>
              </a:spcAft>
              <a:defRPr sz="1600">
                <a:solidFill>
                  <a:schemeClr val="accent2"/>
                </a:solidFill>
                <a:latin typeface="Arial" pitchFamily="34" charset="0"/>
              </a:defRPr>
            </a:lvl9pPr>
          </a:lstStyle>
          <a:p>
            <a:pPr eaLnBrk="1" hangingPunct="1"/>
            <a:fld id="{FC19793A-849E-4E75-9D54-68EC47D4AB18}" type="slidenum">
              <a:rPr lang="en-GB" sz="1200">
                <a:solidFill>
                  <a:schemeClr val="tx1"/>
                </a:solidFill>
              </a:rPr>
              <a:pPr eaLnBrk="1" hangingPunct="1"/>
              <a:t>46</a:t>
            </a:fld>
            <a:endParaRPr lang="en-GB" sz="1200">
              <a:solidFill>
                <a:schemeClr val="tx1"/>
              </a:solidFill>
            </a:endParaRPr>
          </a:p>
        </p:txBody>
      </p:sp>
      <p:sp>
        <p:nvSpPr>
          <p:cNvPr id="112643" name="Rectangle 2"/>
          <p:cNvSpPr>
            <a:spLocks noGrp="1" noRot="1" noChangeAspect="1" noChangeArrowheads="1" noTextEdit="1"/>
          </p:cNvSpPr>
          <p:nvPr>
            <p:ph type="sldImg"/>
          </p:nvPr>
        </p:nvSpPr>
        <p:spPr>
          <a:xfrm>
            <a:off x="885825" y="728663"/>
            <a:ext cx="4978400" cy="3733800"/>
          </a:xfrm>
          <a:solidFill>
            <a:srgbClr val="FFFFFF"/>
          </a:solidFill>
          <a:ln/>
        </p:spPr>
      </p:sp>
      <p:sp>
        <p:nvSpPr>
          <p:cNvPr id="112644" name="Rectangle 3"/>
          <p:cNvSpPr>
            <a:spLocks noGrp="1" noChangeArrowheads="1"/>
          </p:cNvSpPr>
          <p:nvPr>
            <p:ph type="body" idx="1"/>
          </p:nvPr>
        </p:nvSpPr>
        <p:spPr>
          <a:xfrm>
            <a:off x="890588" y="4706938"/>
            <a:ext cx="4967287" cy="4464050"/>
          </a:xfrm>
          <a:solidFill>
            <a:srgbClr val="FFFFFF"/>
          </a:solidFill>
          <a:ln>
            <a:solidFill>
              <a:srgbClr val="000000"/>
            </a:solidFill>
            <a:miter lim="800000"/>
            <a:headEnd/>
            <a:tailEnd/>
          </a:ln>
        </p:spPr>
        <p:txBody>
          <a:bodyPr lIns="89901" tIns="44950" rIns="89901" bIns="44950"/>
          <a:lstStyle/>
          <a:p>
            <a:pPr eaLnBrk="1" hangingPunct="1"/>
            <a:endParaRPr lang="fr-FR" smtClean="0">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defTabSz="912813" eaLnBrk="0" hangingPunct="0">
              <a:defRPr sz="1600">
                <a:solidFill>
                  <a:schemeClr val="accent2"/>
                </a:solidFill>
                <a:latin typeface="Arial" pitchFamily="34" charset="0"/>
              </a:defRPr>
            </a:lvl1pPr>
            <a:lvl2pPr marL="742950" indent="-285750" defTabSz="912813" eaLnBrk="0" hangingPunct="0">
              <a:defRPr sz="1600">
                <a:solidFill>
                  <a:schemeClr val="accent2"/>
                </a:solidFill>
                <a:latin typeface="Arial" pitchFamily="34" charset="0"/>
              </a:defRPr>
            </a:lvl2pPr>
            <a:lvl3pPr marL="1143000" indent="-228600" defTabSz="912813" eaLnBrk="0" hangingPunct="0">
              <a:defRPr sz="1600">
                <a:solidFill>
                  <a:schemeClr val="accent2"/>
                </a:solidFill>
                <a:latin typeface="Arial" pitchFamily="34" charset="0"/>
              </a:defRPr>
            </a:lvl3pPr>
            <a:lvl4pPr marL="1600200" indent="-228600" defTabSz="912813" eaLnBrk="0" hangingPunct="0">
              <a:defRPr sz="1600">
                <a:solidFill>
                  <a:schemeClr val="accent2"/>
                </a:solidFill>
                <a:latin typeface="Arial" pitchFamily="34" charset="0"/>
              </a:defRPr>
            </a:lvl4pPr>
            <a:lvl5pPr marL="2057400" indent="-228600" defTabSz="912813" eaLnBrk="0" hangingPunct="0">
              <a:defRPr sz="1600">
                <a:solidFill>
                  <a:schemeClr val="accent2"/>
                </a:solidFill>
                <a:latin typeface="Arial" pitchFamily="34" charset="0"/>
              </a:defRPr>
            </a:lvl5pPr>
            <a:lvl6pPr marL="2514600" indent="-228600" defTabSz="912813" eaLnBrk="0" fontAlgn="base" hangingPunct="0">
              <a:spcBef>
                <a:spcPct val="0"/>
              </a:spcBef>
              <a:spcAft>
                <a:spcPct val="0"/>
              </a:spcAft>
              <a:defRPr sz="1600">
                <a:solidFill>
                  <a:schemeClr val="accent2"/>
                </a:solidFill>
                <a:latin typeface="Arial" pitchFamily="34" charset="0"/>
              </a:defRPr>
            </a:lvl6pPr>
            <a:lvl7pPr marL="2971800" indent="-228600" defTabSz="912813" eaLnBrk="0" fontAlgn="base" hangingPunct="0">
              <a:spcBef>
                <a:spcPct val="0"/>
              </a:spcBef>
              <a:spcAft>
                <a:spcPct val="0"/>
              </a:spcAft>
              <a:defRPr sz="1600">
                <a:solidFill>
                  <a:schemeClr val="accent2"/>
                </a:solidFill>
                <a:latin typeface="Arial" pitchFamily="34" charset="0"/>
              </a:defRPr>
            </a:lvl7pPr>
            <a:lvl8pPr marL="3429000" indent="-228600" defTabSz="912813" eaLnBrk="0" fontAlgn="base" hangingPunct="0">
              <a:spcBef>
                <a:spcPct val="0"/>
              </a:spcBef>
              <a:spcAft>
                <a:spcPct val="0"/>
              </a:spcAft>
              <a:defRPr sz="1600">
                <a:solidFill>
                  <a:schemeClr val="accent2"/>
                </a:solidFill>
                <a:latin typeface="Arial" pitchFamily="34" charset="0"/>
              </a:defRPr>
            </a:lvl8pPr>
            <a:lvl9pPr marL="3886200" indent="-228600" defTabSz="912813" eaLnBrk="0" fontAlgn="base" hangingPunct="0">
              <a:spcBef>
                <a:spcPct val="0"/>
              </a:spcBef>
              <a:spcAft>
                <a:spcPct val="0"/>
              </a:spcAft>
              <a:defRPr sz="1600">
                <a:solidFill>
                  <a:schemeClr val="accent2"/>
                </a:solidFill>
                <a:latin typeface="Arial" pitchFamily="34" charset="0"/>
              </a:defRPr>
            </a:lvl9pPr>
          </a:lstStyle>
          <a:p>
            <a:pPr eaLnBrk="1" hangingPunct="1"/>
            <a:fld id="{C68F89E2-8FC0-47F0-A4E3-BCD25C2E5345}" type="slidenum">
              <a:rPr lang="en-GB" sz="1200">
                <a:solidFill>
                  <a:schemeClr val="tx1"/>
                </a:solidFill>
              </a:rPr>
              <a:pPr eaLnBrk="1" hangingPunct="1"/>
              <a:t>47</a:t>
            </a:fld>
            <a:endParaRPr lang="en-GB" sz="1200">
              <a:solidFill>
                <a:schemeClr val="tx1"/>
              </a:solidFill>
            </a:endParaRPr>
          </a:p>
        </p:txBody>
      </p:sp>
      <p:sp>
        <p:nvSpPr>
          <p:cNvPr id="113667" name="Rectangle 2"/>
          <p:cNvSpPr>
            <a:spLocks noGrp="1" noRot="1" noChangeAspect="1" noChangeArrowheads="1" noTextEdit="1"/>
          </p:cNvSpPr>
          <p:nvPr>
            <p:ph type="sldImg"/>
          </p:nvPr>
        </p:nvSpPr>
        <p:spPr>
          <a:xfrm>
            <a:off x="885825" y="728663"/>
            <a:ext cx="4978400" cy="3733800"/>
          </a:xfrm>
          <a:solidFill>
            <a:srgbClr val="FFFFFF"/>
          </a:solidFill>
          <a:ln/>
        </p:spPr>
      </p:sp>
      <p:sp>
        <p:nvSpPr>
          <p:cNvPr id="113668" name="Rectangle 3"/>
          <p:cNvSpPr>
            <a:spLocks noGrp="1" noChangeArrowheads="1"/>
          </p:cNvSpPr>
          <p:nvPr>
            <p:ph type="body" idx="1"/>
          </p:nvPr>
        </p:nvSpPr>
        <p:spPr>
          <a:xfrm>
            <a:off x="890588" y="4706938"/>
            <a:ext cx="4967287" cy="4464050"/>
          </a:xfrm>
          <a:solidFill>
            <a:srgbClr val="FFFFFF"/>
          </a:solidFill>
          <a:ln>
            <a:solidFill>
              <a:srgbClr val="000000"/>
            </a:solidFill>
            <a:miter lim="800000"/>
            <a:headEnd/>
            <a:tailEnd/>
          </a:ln>
        </p:spPr>
        <p:txBody>
          <a:bodyPr lIns="89901" tIns="44950" rIns="89901" bIns="44950"/>
          <a:lstStyle/>
          <a:p>
            <a:pPr eaLnBrk="1" hangingPunct="1"/>
            <a:endParaRPr lang="fr-FR" smtClean="0">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lvl1pPr defTabSz="912813" eaLnBrk="0" hangingPunct="0">
              <a:defRPr sz="1600">
                <a:solidFill>
                  <a:schemeClr val="accent2"/>
                </a:solidFill>
                <a:latin typeface="Arial" pitchFamily="34" charset="0"/>
              </a:defRPr>
            </a:lvl1pPr>
            <a:lvl2pPr marL="742950" indent="-285750" defTabSz="912813" eaLnBrk="0" hangingPunct="0">
              <a:defRPr sz="1600">
                <a:solidFill>
                  <a:schemeClr val="accent2"/>
                </a:solidFill>
                <a:latin typeface="Arial" pitchFamily="34" charset="0"/>
              </a:defRPr>
            </a:lvl2pPr>
            <a:lvl3pPr marL="1143000" indent="-228600" defTabSz="912813" eaLnBrk="0" hangingPunct="0">
              <a:defRPr sz="1600">
                <a:solidFill>
                  <a:schemeClr val="accent2"/>
                </a:solidFill>
                <a:latin typeface="Arial" pitchFamily="34" charset="0"/>
              </a:defRPr>
            </a:lvl3pPr>
            <a:lvl4pPr marL="1600200" indent="-228600" defTabSz="912813" eaLnBrk="0" hangingPunct="0">
              <a:defRPr sz="1600">
                <a:solidFill>
                  <a:schemeClr val="accent2"/>
                </a:solidFill>
                <a:latin typeface="Arial" pitchFamily="34" charset="0"/>
              </a:defRPr>
            </a:lvl4pPr>
            <a:lvl5pPr marL="2057400" indent="-228600" defTabSz="912813" eaLnBrk="0" hangingPunct="0">
              <a:defRPr sz="1600">
                <a:solidFill>
                  <a:schemeClr val="accent2"/>
                </a:solidFill>
                <a:latin typeface="Arial" pitchFamily="34" charset="0"/>
              </a:defRPr>
            </a:lvl5pPr>
            <a:lvl6pPr marL="2514600" indent="-228600" defTabSz="912813" eaLnBrk="0" fontAlgn="base" hangingPunct="0">
              <a:spcBef>
                <a:spcPct val="0"/>
              </a:spcBef>
              <a:spcAft>
                <a:spcPct val="0"/>
              </a:spcAft>
              <a:defRPr sz="1600">
                <a:solidFill>
                  <a:schemeClr val="accent2"/>
                </a:solidFill>
                <a:latin typeface="Arial" pitchFamily="34" charset="0"/>
              </a:defRPr>
            </a:lvl6pPr>
            <a:lvl7pPr marL="2971800" indent="-228600" defTabSz="912813" eaLnBrk="0" fontAlgn="base" hangingPunct="0">
              <a:spcBef>
                <a:spcPct val="0"/>
              </a:spcBef>
              <a:spcAft>
                <a:spcPct val="0"/>
              </a:spcAft>
              <a:defRPr sz="1600">
                <a:solidFill>
                  <a:schemeClr val="accent2"/>
                </a:solidFill>
                <a:latin typeface="Arial" pitchFamily="34" charset="0"/>
              </a:defRPr>
            </a:lvl7pPr>
            <a:lvl8pPr marL="3429000" indent="-228600" defTabSz="912813" eaLnBrk="0" fontAlgn="base" hangingPunct="0">
              <a:spcBef>
                <a:spcPct val="0"/>
              </a:spcBef>
              <a:spcAft>
                <a:spcPct val="0"/>
              </a:spcAft>
              <a:defRPr sz="1600">
                <a:solidFill>
                  <a:schemeClr val="accent2"/>
                </a:solidFill>
                <a:latin typeface="Arial" pitchFamily="34" charset="0"/>
              </a:defRPr>
            </a:lvl8pPr>
            <a:lvl9pPr marL="3886200" indent="-228600" defTabSz="912813" eaLnBrk="0" fontAlgn="base" hangingPunct="0">
              <a:spcBef>
                <a:spcPct val="0"/>
              </a:spcBef>
              <a:spcAft>
                <a:spcPct val="0"/>
              </a:spcAft>
              <a:defRPr sz="1600">
                <a:solidFill>
                  <a:schemeClr val="accent2"/>
                </a:solidFill>
                <a:latin typeface="Arial" pitchFamily="34" charset="0"/>
              </a:defRPr>
            </a:lvl9pPr>
          </a:lstStyle>
          <a:p>
            <a:pPr eaLnBrk="1" hangingPunct="1"/>
            <a:fld id="{3E9B107B-A77F-4AD7-90FA-08160D336821}" type="slidenum">
              <a:rPr lang="en-GB" sz="1200">
                <a:solidFill>
                  <a:schemeClr val="tx1"/>
                </a:solidFill>
              </a:rPr>
              <a:pPr eaLnBrk="1" hangingPunct="1"/>
              <a:t>48</a:t>
            </a:fld>
            <a:endParaRPr lang="en-GB" sz="1200">
              <a:solidFill>
                <a:schemeClr val="tx1"/>
              </a:solidFill>
            </a:endParaRPr>
          </a:p>
        </p:txBody>
      </p:sp>
      <p:sp>
        <p:nvSpPr>
          <p:cNvPr id="114691" name="Rectangle 2"/>
          <p:cNvSpPr>
            <a:spLocks noGrp="1" noRot="1" noChangeAspect="1" noChangeArrowheads="1" noTextEdit="1"/>
          </p:cNvSpPr>
          <p:nvPr>
            <p:ph type="sldImg"/>
          </p:nvPr>
        </p:nvSpPr>
        <p:spPr>
          <a:xfrm>
            <a:off x="885825" y="728663"/>
            <a:ext cx="4978400" cy="3733800"/>
          </a:xfrm>
          <a:solidFill>
            <a:srgbClr val="FFFFFF"/>
          </a:solidFill>
          <a:ln/>
        </p:spPr>
      </p:sp>
      <p:sp>
        <p:nvSpPr>
          <p:cNvPr id="114692" name="Rectangle 3"/>
          <p:cNvSpPr>
            <a:spLocks noGrp="1" noChangeArrowheads="1"/>
          </p:cNvSpPr>
          <p:nvPr>
            <p:ph type="body" idx="1"/>
          </p:nvPr>
        </p:nvSpPr>
        <p:spPr>
          <a:xfrm>
            <a:off x="890588" y="4706938"/>
            <a:ext cx="4967287" cy="4464050"/>
          </a:xfrm>
          <a:solidFill>
            <a:srgbClr val="FFFFFF"/>
          </a:solidFill>
          <a:ln>
            <a:solidFill>
              <a:srgbClr val="000000"/>
            </a:solidFill>
            <a:miter lim="800000"/>
            <a:headEnd/>
            <a:tailEnd/>
          </a:ln>
        </p:spPr>
        <p:txBody>
          <a:bodyPr lIns="89901" tIns="44950" rIns="89901" bIns="44950"/>
          <a:lstStyle/>
          <a:p>
            <a:pPr eaLnBrk="1" hangingPunct="1"/>
            <a:endParaRPr lang="fr-FR" smtClean="0">
              <a:latin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defTabSz="912813" eaLnBrk="0" hangingPunct="0">
              <a:defRPr sz="1600">
                <a:solidFill>
                  <a:schemeClr val="accent2"/>
                </a:solidFill>
                <a:latin typeface="Arial" pitchFamily="34" charset="0"/>
              </a:defRPr>
            </a:lvl1pPr>
            <a:lvl2pPr marL="742950" indent="-285750" defTabSz="912813" eaLnBrk="0" hangingPunct="0">
              <a:defRPr sz="1600">
                <a:solidFill>
                  <a:schemeClr val="accent2"/>
                </a:solidFill>
                <a:latin typeface="Arial" pitchFamily="34" charset="0"/>
              </a:defRPr>
            </a:lvl2pPr>
            <a:lvl3pPr marL="1143000" indent="-228600" defTabSz="912813" eaLnBrk="0" hangingPunct="0">
              <a:defRPr sz="1600">
                <a:solidFill>
                  <a:schemeClr val="accent2"/>
                </a:solidFill>
                <a:latin typeface="Arial" pitchFamily="34" charset="0"/>
              </a:defRPr>
            </a:lvl3pPr>
            <a:lvl4pPr marL="1600200" indent="-228600" defTabSz="912813" eaLnBrk="0" hangingPunct="0">
              <a:defRPr sz="1600">
                <a:solidFill>
                  <a:schemeClr val="accent2"/>
                </a:solidFill>
                <a:latin typeface="Arial" pitchFamily="34" charset="0"/>
              </a:defRPr>
            </a:lvl4pPr>
            <a:lvl5pPr marL="2057400" indent="-228600" defTabSz="912813" eaLnBrk="0" hangingPunct="0">
              <a:defRPr sz="1600">
                <a:solidFill>
                  <a:schemeClr val="accent2"/>
                </a:solidFill>
                <a:latin typeface="Arial" pitchFamily="34" charset="0"/>
              </a:defRPr>
            </a:lvl5pPr>
            <a:lvl6pPr marL="2514600" indent="-228600" defTabSz="912813" eaLnBrk="0" fontAlgn="base" hangingPunct="0">
              <a:spcBef>
                <a:spcPct val="0"/>
              </a:spcBef>
              <a:spcAft>
                <a:spcPct val="0"/>
              </a:spcAft>
              <a:defRPr sz="1600">
                <a:solidFill>
                  <a:schemeClr val="accent2"/>
                </a:solidFill>
                <a:latin typeface="Arial" pitchFamily="34" charset="0"/>
              </a:defRPr>
            </a:lvl6pPr>
            <a:lvl7pPr marL="2971800" indent="-228600" defTabSz="912813" eaLnBrk="0" fontAlgn="base" hangingPunct="0">
              <a:spcBef>
                <a:spcPct val="0"/>
              </a:spcBef>
              <a:spcAft>
                <a:spcPct val="0"/>
              </a:spcAft>
              <a:defRPr sz="1600">
                <a:solidFill>
                  <a:schemeClr val="accent2"/>
                </a:solidFill>
                <a:latin typeface="Arial" pitchFamily="34" charset="0"/>
              </a:defRPr>
            </a:lvl7pPr>
            <a:lvl8pPr marL="3429000" indent="-228600" defTabSz="912813" eaLnBrk="0" fontAlgn="base" hangingPunct="0">
              <a:spcBef>
                <a:spcPct val="0"/>
              </a:spcBef>
              <a:spcAft>
                <a:spcPct val="0"/>
              </a:spcAft>
              <a:defRPr sz="1600">
                <a:solidFill>
                  <a:schemeClr val="accent2"/>
                </a:solidFill>
                <a:latin typeface="Arial" pitchFamily="34" charset="0"/>
              </a:defRPr>
            </a:lvl8pPr>
            <a:lvl9pPr marL="3886200" indent="-228600" defTabSz="912813" eaLnBrk="0" fontAlgn="base" hangingPunct="0">
              <a:spcBef>
                <a:spcPct val="0"/>
              </a:spcBef>
              <a:spcAft>
                <a:spcPct val="0"/>
              </a:spcAft>
              <a:defRPr sz="1600">
                <a:solidFill>
                  <a:schemeClr val="accent2"/>
                </a:solidFill>
                <a:latin typeface="Arial" pitchFamily="34" charset="0"/>
              </a:defRPr>
            </a:lvl9pPr>
          </a:lstStyle>
          <a:p>
            <a:pPr eaLnBrk="1" hangingPunct="1"/>
            <a:fld id="{FEBB2229-43F1-450B-8DD7-842A6F7FF646}" type="slidenum">
              <a:rPr lang="en-GB" sz="1200">
                <a:solidFill>
                  <a:schemeClr val="tx1"/>
                </a:solidFill>
              </a:rPr>
              <a:pPr eaLnBrk="1" hangingPunct="1"/>
              <a:t>49</a:t>
            </a:fld>
            <a:endParaRPr lang="en-GB" sz="1200">
              <a:solidFill>
                <a:schemeClr val="tx1"/>
              </a:solidFill>
            </a:endParaRPr>
          </a:p>
        </p:txBody>
      </p:sp>
      <p:sp>
        <p:nvSpPr>
          <p:cNvPr id="115715" name="Rectangle 2"/>
          <p:cNvSpPr>
            <a:spLocks noGrp="1" noRot="1" noChangeAspect="1" noChangeArrowheads="1" noTextEdit="1"/>
          </p:cNvSpPr>
          <p:nvPr>
            <p:ph type="sldImg"/>
          </p:nvPr>
        </p:nvSpPr>
        <p:spPr>
          <a:xfrm>
            <a:off x="885825" y="728663"/>
            <a:ext cx="4978400" cy="3733800"/>
          </a:xfrm>
          <a:solidFill>
            <a:srgbClr val="FFFFFF"/>
          </a:solidFill>
          <a:ln/>
        </p:spPr>
      </p:sp>
      <p:sp>
        <p:nvSpPr>
          <p:cNvPr id="115716" name="Rectangle 3"/>
          <p:cNvSpPr>
            <a:spLocks noGrp="1" noChangeArrowheads="1"/>
          </p:cNvSpPr>
          <p:nvPr>
            <p:ph type="body" idx="1"/>
          </p:nvPr>
        </p:nvSpPr>
        <p:spPr>
          <a:xfrm>
            <a:off x="890588" y="4706938"/>
            <a:ext cx="4967287" cy="4464050"/>
          </a:xfrm>
          <a:solidFill>
            <a:srgbClr val="FFFFFF"/>
          </a:solidFill>
          <a:ln>
            <a:solidFill>
              <a:srgbClr val="000000"/>
            </a:solidFill>
            <a:miter lim="800000"/>
            <a:headEnd/>
            <a:tailEnd/>
          </a:ln>
        </p:spPr>
        <p:txBody>
          <a:bodyPr lIns="89901" tIns="44950" rIns="89901" bIns="44950"/>
          <a:lstStyle/>
          <a:p>
            <a:pPr eaLnBrk="1" hangingPunct="1"/>
            <a:endParaRPr lang="fr-FR" smtClean="0">
              <a:latin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lvl1pPr defTabSz="912813" eaLnBrk="0" hangingPunct="0">
              <a:defRPr sz="1600">
                <a:solidFill>
                  <a:schemeClr val="accent2"/>
                </a:solidFill>
                <a:latin typeface="Arial" pitchFamily="34" charset="0"/>
              </a:defRPr>
            </a:lvl1pPr>
            <a:lvl2pPr marL="742950" indent="-285750" defTabSz="912813" eaLnBrk="0" hangingPunct="0">
              <a:defRPr sz="1600">
                <a:solidFill>
                  <a:schemeClr val="accent2"/>
                </a:solidFill>
                <a:latin typeface="Arial" pitchFamily="34" charset="0"/>
              </a:defRPr>
            </a:lvl2pPr>
            <a:lvl3pPr marL="1143000" indent="-228600" defTabSz="912813" eaLnBrk="0" hangingPunct="0">
              <a:defRPr sz="1600">
                <a:solidFill>
                  <a:schemeClr val="accent2"/>
                </a:solidFill>
                <a:latin typeface="Arial" pitchFamily="34" charset="0"/>
              </a:defRPr>
            </a:lvl3pPr>
            <a:lvl4pPr marL="1600200" indent="-228600" defTabSz="912813" eaLnBrk="0" hangingPunct="0">
              <a:defRPr sz="1600">
                <a:solidFill>
                  <a:schemeClr val="accent2"/>
                </a:solidFill>
                <a:latin typeface="Arial" pitchFamily="34" charset="0"/>
              </a:defRPr>
            </a:lvl4pPr>
            <a:lvl5pPr marL="2057400" indent="-228600" defTabSz="912813" eaLnBrk="0" hangingPunct="0">
              <a:defRPr sz="1600">
                <a:solidFill>
                  <a:schemeClr val="accent2"/>
                </a:solidFill>
                <a:latin typeface="Arial" pitchFamily="34" charset="0"/>
              </a:defRPr>
            </a:lvl5pPr>
            <a:lvl6pPr marL="2514600" indent="-228600" defTabSz="912813" eaLnBrk="0" fontAlgn="base" hangingPunct="0">
              <a:spcBef>
                <a:spcPct val="0"/>
              </a:spcBef>
              <a:spcAft>
                <a:spcPct val="0"/>
              </a:spcAft>
              <a:defRPr sz="1600">
                <a:solidFill>
                  <a:schemeClr val="accent2"/>
                </a:solidFill>
                <a:latin typeface="Arial" pitchFamily="34" charset="0"/>
              </a:defRPr>
            </a:lvl6pPr>
            <a:lvl7pPr marL="2971800" indent="-228600" defTabSz="912813" eaLnBrk="0" fontAlgn="base" hangingPunct="0">
              <a:spcBef>
                <a:spcPct val="0"/>
              </a:spcBef>
              <a:spcAft>
                <a:spcPct val="0"/>
              </a:spcAft>
              <a:defRPr sz="1600">
                <a:solidFill>
                  <a:schemeClr val="accent2"/>
                </a:solidFill>
                <a:latin typeface="Arial" pitchFamily="34" charset="0"/>
              </a:defRPr>
            </a:lvl7pPr>
            <a:lvl8pPr marL="3429000" indent="-228600" defTabSz="912813" eaLnBrk="0" fontAlgn="base" hangingPunct="0">
              <a:spcBef>
                <a:spcPct val="0"/>
              </a:spcBef>
              <a:spcAft>
                <a:spcPct val="0"/>
              </a:spcAft>
              <a:defRPr sz="1600">
                <a:solidFill>
                  <a:schemeClr val="accent2"/>
                </a:solidFill>
                <a:latin typeface="Arial" pitchFamily="34" charset="0"/>
              </a:defRPr>
            </a:lvl8pPr>
            <a:lvl9pPr marL="3886200" indent="-228600" defTabSz="912813" eaLnBrk="0" fontAlgn="base" hangingPunct="0">
              <a:spcBef>
                <a:spcPct val="0"/>
              </a:spcBef>
              <a:spcAft>
                <a:spcPct val="0"/>
              </a:spcAft>
              <a:defRPr sz="1600">
                <a:solidFill>
                  <a:schemeClr val="accent2"/>
                </a:solidFill>
                <a:latin typeface="Arial" pitchFamily="34" charset="0"/>
              </a:defRPr>
            </a:lvl9pPr>
          </a:lstStyle>
          <a:p>
            <a:pPr eaLnBrk="1" hangingPunct="1"/>
            <a:fld id="{F387133C-200A-45B0-93E1-6206F1D67ADD}" type="slidenum">
              <a:rPr lang="en-GB" sz="1200">
                <a:solidFill>
                  <a:schemeClr val="tx1"/>
                </a:solidFill>
              </a:rPr>
              <a:pPr eaLnBrk="1" hangingPunct="1"/>
              <a:t>50</a:t>
            </a:fld>
            <a:endParaRPr lang="en-GB" sz="1200">
              <a:solidFill>
                <a:schemeClr val="tx1"/>
              </a:solidFill>
            </a:endParaRPr>
          </a:p>
        </p:txBody>
      </p:sp>
      <p:sp>
        <p:nvSpPr>
          <p:cNvPr id="116739" name="Rectangle 2"/>
          <p:cNvSpPr>
            <a:spLocks noGrp="1" noRot="1" noChangeAspect="1" noChangeArrowheads="1" noTextEdit="1"/>
          </p:cNvSpPr>
          <p:nvPr>
            <p:ph type="sldImg"/>
          </p:nvPr>
        </p:nvSpPr>
        <p:spPr>
          <a:xfrm>
            <a:off x="885825" y="728663"/>
            <a:ext cx="4978400" cy="3733800"/>
          </a:xfrm>
          <a:solidFill>
            <a:srgbClr val="FFFFFF"/>
          </a:solidFill>
          <a:ln/>
        </p:spPr>
      </p:sp>
      <p:sp>
        <p:nvSpPr>
          <p:cNvPr id="116740" name="Rectangle 3"/>
          <p:cNvSpPr>
            <a:spLocks noGrp="1" noChangeArrowheads="1"/>
          </p:cNvSpPr>
          <p:nvPr>
            <p:ph type="body" idx="1"/>
          </p:nvPr>
        </p:nvSpPr>
        <p:spPr>
          <a:xfrm>
            <a:off x="890588" y="4706938"/>
            <a:ext cx="4967287" cy="4464050"/>
          </a:xfrm>
          <a:solidFill>
            <a:srgbClr val="FFFFFF"/>
          </a:solidFill>
          <a:ln>
            <a:solidFill>
              <a:srgbClr val="000000"/>
            </a:solidFill>
            <a:miter lim="800000"/>
            <a:headEnd/>
            <a:tailEnd/>
          </a:ln>
        </p:spPr>
        <p:txBody>
          <a:bodyPr lIns="89901" tIns="44950" rIns="89901" bIns="44950"/>
          <a:lstStyle/>
          <a:p>
            <a:pPr eaLnBrk="1" hangingPunct="1"/>
            <a:endParaRPr lang="fr-FR" smtClean="0">
              <a:latin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lvl1pPr defTabSz="912813" eaLnBrk="0" hangingPunct="0">
              <a:defRPr sz="1600">
                <a:solidFill>
                  <a:schemeClr val="accent2"/>
                </a:solidFill>
                <a:latin typeface="Arial" pitchFamily="34" charset="0"/>
              </a:defRPr>
            </a:lvl1pPr>
            <a:lvl2pPr marL="742950" indent="-285750" defTabSz="912813" eaLnBrk="0" hangingPunct="0">
              <a:defRPr sz="1600">
                <a:solidFill>
                  <a:schemeClr val="accent2"/>
                </a:solidFill>
                <a:latin typeface="Arial" pitchFamily="34" charset="0"/>
              </a:defRPr>
            </a:lvl2pPr>
            <a:lvl3pPr marL="1143000" indent="-228600" defTabSz="912813" eaLnBrk="0" hangingPunct="0">
              <a:defRPr sz="1600">
                <a:solidFill>
                  <a:schemeClr val="accent2"/>
                </a:solidFill>
                <a:latin typeface="Arial" pitchFamily="34" charset="0"/>
              </a:defRPr>
            </a:lvl3pPr>
            <a:lvl4pPr marL="1600200" indent="-228600" defTabSz="912813" eaLnBrk="0" hangingPunct="0">
              <a:defRPr sz="1600">
                <a:solidFill>
                  <a:schemeClr val="accent2"/>
                </a:solidFill>
                <a:latin typeface="Arial" pitchFamily="34" charset="0"/>
              </a:defRPr>
            </a:lvl4pPr>
            <a:lvl5pPr marL="2057400" indent="-228600" defTabSz="912813" eaLnBrk="0" hangingPunct="0">
              <a:defRPr sz="1600">
                <a:solidFill>
                  <a:schemeClr val="accent2"/>
                </a:solidFill>
                <a:latin typeface="Arial" pitchFamily="34" charset="0"/>
              </a:defRPr>
            </a:lvl5pPr>
            <a:lvl6pPr marL="2514600" indent="-228600" defTabSz="912813" eaLnBrk="0" fontAlgn="base" hangingPunct="0">
              <a:spcBef>
                <a:spcPct val="0"/>
              </a:spcBef>
              <a:spcAft>
                <a:spcPct val="0"/>
              </a:spcAft>
              <a:defRPr sz="1600">
                <a:solidFill>
                  <a:schemeClr val="accent2"/>
                </a:solidFill>
                <a:latin typeface="Arial" pitchFamily="34" charset="0"/>
              </a:defRPr>
            </a:lvl6pPr>
            <a:lvl7pPr marL="2971800" indent="-228600" defTabSz="912813" eaLnBrk="0" fontAlgn="base" hangingPunct="0">
              <a:spcBef>
                <a:spcPct val="0"/>
              </a:spcBef>
              <a:spcAft>
                <a:spcPct val="0"/>
              </a:spcAft>
              <a:defRPr sz="1600">
                <a:solidFill>
                  <a:schemeClr val="accent2"/>
                </a:solidFill>
                <a:latin typeface="Arial" pitchFamily="34" charset="0"/>
              </a:defRPr>
            </a:lvl7pPr>
            <a:lvl8pPr marL="3429000" indent="-228600" defTabSz="912813" eaLnBrk="0" fontAlgn="base" hangingPunct="0">
              <a:spcBef>
                <a:spcPct val="0"/>
              </a:spcBef>
              <a:spcAft>
                <a:spcPct val="0"/>
              </a:spcAft>
              <a:defRPr sz="1600">
                <a:solidFill>
                  <a:schemeClr val="accent2"/>
                </a:solidFill>
                <a:latin typeface="Arial" pitchFamily="34" charset="0"/>
              </a:defRPr>
            </a:lvl8pPr>
            <a:lvl9pPr marL="3886200" indent="-228600" defTabSz="912813" eaLnBrk="0" fontAlgn="base" hangingPunct="0">
              <a:spcBef>
                <a:spcPct val="0"/>
              </a:spcBef>
              <a:spcAft>
                <a:spcPct val="0"/>
              </a:spcAft>
              <a:defRPr sz="1600">
                <a:solidFill>
                  <a:schemeClr val="accent2"/>
                </a:solidFill>
                <a:latin typeface="Arial" pitchFamily="34" charset="0"/>
              </a:defRPr>
            </a:lvl9pPr>
          </a:lstStyle>
          <a:p>
            <a:pPr eaLnBrk="1" hangingPunct="1"/>
            <a:fld id="{3467A33C-D016-4A7F-92DB-EB3C236EECC0}" type="slidenum">
              <a:rPr lang="en-GB" sz="1200">
                <a:solidFill>
                  <a:schemeClr val="tx1"/>
                </a:solidFill>
              </a:rPr>
              <a:pPr eaLnBrk="1" hangingPunct="1"/>
              <a:t>51</a:t>
            </a:fld>
            <a:endParaRPr lang="en-GB" sz="1200">
              <a:solidFill>
                <a:schemeClr val="tx1"/>
              </a:solidFill>
            </a:endParaRPr>
          </a:p>
        </p:txBody>
      </p:sp>
      <p:sp>
        <p:nvSpPr>
          <p:cNvPr id="117763" name="Rectangle 2"/>
          <p:cNvSpPr>
            <a:spLocks noGrp="1" noRot="1" noChangeAspect="1" noChangeArrowheads="1" noTextEdit="1"/>
          </p:cNvSpPr>
          <p:nvPr>
            <p:ph type="sldImg"/>
          </p:nvPr>
        </p:nvSpPr>
        <p:spPr>
          <a:xfrm>
            <a:off x="885825" y="728663"/>
            <a:ext cx="4978400" cy="3733800"/>
          </a:xfrm>
          <a:solidFill>
            <a:srgbClr val="FFFFFF"/>
          </a:solidFill>
          <a:ln/>
        </p:spPr>
      </p:sp>
      <p:sp>
        <p:nvSpPr>
          <p:cNvPr id="117764" name="Rectangle 3"/>
          <p:cNvSpPr>
            <a:spLocks noGrp="1" noChangeArrowheads="1"/>
          </p:cNvSpPr>
          <p:nvPr>
            <p:ph type="body" idx="1"/>
          </p:nvPr>
        </p:nvSpPr>
        <p:spPr>
          <a:xfrm>
            <a:off x="890588" y="4706938"/>
            <a:ext cx="4967287" cy="4464050"/>
          </a:xfrm>
          <a:solidFill>
            <a:srgbClr val="FFFFFF"/>
          </a:solidFill>
          <a:ln>
            <a:solidFill>
              <a:srgbClr val="000000"/>
            </a:solidFill>
            <a:miter lim="800000"/>
            <a:headEnd/>
            <a:tailEnd/>
          </a:ln>
        </p:spPr>
        <p:txBody>
          <a:bodyPr lIns="89901" tIns="44950" rIns="89901" bIns="44950"/>
          <a:lstStyle/>
          <a:p>
            <a:pPr eaLnBrk="1" hangingPunct="1"/>
            <a:endParaRPr lang="fr-FR" smtClean="0">
              <a:latin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lvl1pPr defTabSz="912813" eaLnBrk="0" hangingPunct="0">
              <a:defRPr sz="1600">
                <a:solidFill>
                  <a:schemeClr val="accent2"/>
                </a:solidFill>
                <a:latin typeface="Arial" pitchFamily="34" charset="0"/>
              </a:defRPr>
            </a:lvl1pPr>
            <a:lvl2pPr marL="742950" indent="-285750" defTabSz="912813" eaLnBrk="0" hangingPunct="0">
              <a:defRPr sz="1600">
                <a:solidFill>
                  <a:schemeClr val="accent2"/>
                </a:solidFill>
                <a:latin typeface="Arial" pitchFamily="34" charset="0"/>
              </a:defRPr>
            </a:lvl2pPr>
            <a:lvl3pPr marL="1143000" indent="-228600" defTabSz="912813" eaLnBrk="0" hangingPunct="0">
              <a:defRPr sz="1600">
                <a:solidFill>
                  <a:schemeClr val="accent2"/>
                </a:solidFill>
                <a:latin typeface="Arial" pitchFamily="34" charset="0"/>
              </a:defRPr>
            </a:lvl3pPr>
            <a:lvl4pPr marL="1600200" indent="-228600" defTabSz="912813" eaLnBrk="0" hangingPunct="0">
              <a:defRPr sz="1600">
                <a:solidFill>
                  <a:schemeClr val="accent2"/>
                </a:solidFill>
                <a:latin typeface="Arial" pitchFamily="34" charset="0"/>
              </a:defRPr>
            </a:lvl4pPr>
            <a:lvl5pPr marL="2057400" indent="-228600" defTabSz="912813" eaLnBrk="0" hangingPunct="0">
              <a:defRPr sz="1600">
                <a:solidFill>
                  <a:schemeClr val="accent2"/>
                </a:solidFill>
                <a:latin typeface="Arial" pitchFamily="34" charset="0"/>
              </a:defRPr>
            </a:lvl5pPr>
            <a:lvl6pPr marL="2514600" indent="-228600" defTabSz="912813" eaLnBrk="0" fontAlgn="base" hangingPunct="0">
              <a:spcBef>
                <a:spcPct val="0"/>
              </a:spcBef>
              <a:spcAft>
                <a:spcPct val="0"/>
              </a:spcAft>
              <a:defRPr sz="1600">
                <a:solidFill>
                  <a:schemeClr val="accent2"/>
                </a:solidFill>
                <a:latin typeface="Arial" pitchFamily="34" charset="0"/>
              </a:defRPr>
            </a:lvl6pPr>
            <a:lvl7pPr marL="2971800" indent="-228600" defTabSz="912813" eaLnBrk="0" fontAlgn="base" hangingPunct="0">
              <a:spcBef>
                <a:spcPct val="0"/>
              </a:spcBef>
              <a:spcAft>
                <a:spcPct val="0"/>
              </a:spcAft>
              <a:defRPr sz="1600">
                <a:solidFill>
                  <a:schemeClr val="accent2"/>
                </a:solidFill>
                <a:latin typeface="Arial" pitchFamily="34" charset="0"/>
              </a:defRPr>
            </a:lvl7pPr>
            <a:lvl8pPr marL="3429000" indent="-228600" defTabSz="912813" eaLnBrk="0" fontAlgn="base" hangingPunct="0">
              <a:spcBef>
                <a:spcPct val="0"/>
              </a:spcBef>
              <a:spcAft>
                <a:spcPct val="0"/>
              </a:spcAft>
              <a:defRPr sz="1600">
                <a:solidFill>
                  <a:schemeClr val="accent2"/>
                </a:solidFill>
                <a:latin typeface="Arial" pitchFamily="34" charset="0"/>
              </a:defRPr>
            </a:lvl8pPr>
            <a:lvl9pPr marL="3886200" indent="-228600" defTabSz="912813" eaLnBrk="0" fontAlgn="base" hangingPunct="0">
              <a:spcBef>
                <a:spcPct val="0"/>
              </a:spcBef>
              <a:spcAft>
                <a:spcPct val="0"/>
              </a:spcAft>
              <a:defRPr sz="1600">
                <a:solidFill>
                  <a:schemeClr val="accent2"/>
                </a:solidFill>
                <a:latin typeface="Arial" pitchFamily="34" charset="0"/>
              </a:defRPr>
            </a:lvl9pPr>
          </a:lstStyle>
          <a:p>
            <a:pPr eaLnBrk="1" hangingPunct="1"/>
            <a:fld id="{815993D9-7835-47BA-A6F0-C04C3AA14C2D}" type="slidenum">
              <a:rPr lang="en-GB" sz="1200">
                <a:solidFill>
                  <a:schemeClr val="tx1"/>
                </a:solidFill>
              </a:rPr>
              <a:pPr eaLnBrk="1" hangingPunct="1"/>
              <a:t>52</a:t>
            </a:fld>
            <a:endParaRPr lang="en-GB" sz="1200">
              <a:solidFill>
                <a:schemeClr val="tx1"/>
              </a:solidFill>
            </a:endParaRPr>
          </a:p>
        </p:txBody>
      </p:sp>
      <p:sp>
        <p:nvSpPr>
          <p:cNvPr id="118787" name="Rectangle 2"/>
          <p:cNvSpPr>
            <a:spLocks noGrp="1" noRot="1" noChangeAspect="1" noChangeArrowheads="1" noTextEdit="1"/>
          </p:cNvSpPr>
          <p:nvPr>
            <p:ph type="sldImg"/>
          </p:nvPr>
        </p:nvSpPr>
        <p:spPr>
          <a:xfrm>
            <a:off x="885825" y="728663"/>
            <a:ext cx="4978400" cy="3733800"/>
          </a:xfrm>
          <a:solidFill>
            <a:srgbClr val="FFFFFF"/>
          </a:solidFill>
          <a:ln/>
        </p:spPr>
      </p:sp>
      <p:sp>
        <p:nvSpPr>
          <p:cNvPr id="118788" name="Rectangle 3"/>
          <p:cNvSpPr>
            <a:spLocks noGrp="1" noChangeArrowheads="1"/>
          </p:cNvSpPr>
          <p:nvPr>
            <p:ph type="body" idx="1"/>
          </p:nvPr>
        </p:nvSpPr>
        <p:spPr>
          <a:xfrm>
            <a:off x="890588" y="4706938"/>
            <a:ext cx="4967287" cy="4464050"/>
          </a:xfrm>
          <a:solidFill>
            <a:srgbClr val="FFFFFF"/>
          </a:solidFill>
          <a:ln>
            <a:solidFill>
              <a:srgbClr val="000000"/>
            </a:solidFill>
            <a:miter lim="800000"/>
            <a:headEnd/>
            <a:tailEnd/>
          </a:ln>
        </p:spPr>
        <p:txBody>
          <a:bodyPr lIns="89901" tIns="44950" rIns="89901" bIns="44950"/>
          <a:lstStyle/>
          <a:p>
            <a:pPr eaLnBrk="1" hangingPunct="1"/>
            <a:endParaRPr lang="fr-FR" smtClean="0">
              <a:latin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lvl1pPr defTabSz="912813" eaLnBrk="0" hangingPunct="0">
              <a:defRPr sz="1600">
                <a:solidFill>
                  <a:schemeClr val="accent2"/>
                </a:solidFill>
                <a:latin typeface="Arial" pitchFamily="34" charset="0"/>
              </a:defRPr>
            </a:lvl1pPr>
            <a:lvl2pPr marL="742950" indent="-285750" defTabSz="912813" eaLnBrk="0" hangingPunct="0">
              <a:defRPr sz="1600">
                <a:solidFill>
                  <a:schemeClr val="accent2"/>
                </a:solidFill>
                <a:latin typeface="Arial" pitchFamily="34" charset="0"/>
              </a:defRPr>
            </a:lvl2pPr>
            <a:lvl3pPr marL="1143000" indent="-228600" defTabSz="912813" eaLnBrk="0" hangingPunct="0">
              <a:defRPr sz="1600">
                <a:solidFill>
                  <a:schemeClr val="accent2"/>
                </a:solidFill>
                <a:latin typeface="Arial" pitchFamily="34" charset="0"/>
              </a:defRPr>
            </a:lvl3pPr>
            <a:lvl4pPr marL="1600200" indent="-228600" defTabSz="912813" eaLnBrk="0" hangingPunct="0">
              <a:defRPr sz="1600">
                <a:solidFill>
                  <a:schemeClr val="accent2"/>
                </a:solidFill>
                <a:latin typeface="Arial" pitchFamily="34" charset="0"/>
              </a:defRPr>
            </a:lvl4pPr>
            <a:lvl5pPr marL="2057400" indent="-228600" defTabSz="912813" eaLnBrk="0" hangingPunct="0">
              <a:defRPr sz="1600">
                <a:solidFill>
                  <a:schemeClr val="accent2"/>
                </a:solidFill>
                <a:latin typeface="Arial" pitchFamily="34" charset="0"/>
              </a:defRPr>
            </a:lvl5pPr>
            <a:lvl6pPr marL="2514600" indent="-228600" defTabSz="912813" eaLnBrk="0" fontAlgn="base" hangingPunct="0">
              <a:spcBef>
                <a:spcPct val="0"/>
              </a:spcBef>
              <a:spcAft>
                <a:spcPct val="0"/>
              </a:spcAft>
              <a:defRPr sz="1600">
                <a:solidFill>
                  <a:schemeClr val="accent2"/>
                </a:solidFill>
                <a:latin typeface="Arial" pitchFamily="34" charset="0"/>
              </a:defRPr>
            </a:lvl6pPr>
            <a:lvl7pPr marL="2971800" indent="-228600" defTabSz="912813" eaLnBrk="0" fontAlgn="base" hangingPunct="0">
              <a:spcBef>
                <a:spcPct val="0"/>
              </a:spcBef>
              <a:spcAft>
                <a:spcPct val="0"/>
              </a:spcAft>
              <a:defRPr sz="1600">
                <a:solidFill>
                  <a:schemeClr val="accent2"/>
                </a:solidFill>
                <a:latin typeface="Arial" pitchFamily="34" charset="0"/>
              </a:defRPr>
            </a:lvl7pPr>
            <a:lvl8pPr marL="3429000" indent="-228600" defTabSz="912813" eaLnBrk="0" fontAlgn="base" hangingPunct="0">
              <a:spcBef>
                <a:spcPct val="0"/>
              </a:spcBef>
              <a:spcAft>
                <a:spcPct val="0"/>
              </a:spcAft>
              <a:defRPr sz="1600">
                <a:solidFill>
                  <a:schemeClr val="accent2"/>
                </a:solidFill>
                <a:latin typeface="Arial" pitchFamily="34" charset="0"/>
              </a:defRPr>
            </a:lvl8pPr>
            <a:lvl9pPr marL="3886200" indent="-228600" defTabSz="912813" eaLnBrk="0" fontAlgn="base" hangingPunct="0">
              <a:spcBef>
                <a:spcPct val="0"/>
              </a:spcBef>
              <a:spcAft>
                <a:spcPct val="0"/>
              </a:spcAft>
              <a:defRPr sz="1600">
                <a:solidFill>
                  <a:schemeClr val="accent2"/>
                </a:solidFill>
                <a:latin typeface="Arial" pitchFamily="34" charset="0"/>
              </a:defRPr>
            </a:lvl9pPr>
          </a:lstStyle>
          <a:p>
            <a:pPr eaLnBrk="1" hangingPunct="1"/>
            <a:fld id="{8BC4B29A-CAAD-4EA0-9792-4DED4E7553C7}" type="slidenum">
              <a:rPr lang="en-GB" sz="1200">
                <a:solidFill>
                  <a:schemeClr val="tx1"/>
                </a:solidFill>
              </a:rPr>
              <a:pPr eaLnBrk="1" hangingPunct="1"/>
              <a:t>53</a:t>
            </a:fld>
            <a:endParaRPr lang="en-GB" sz="1200">
              <a:solidFill>
                <a:schemeClr val="tx1"/>
              </a:solidFill>
            </a:endParaRPr>
          </a:p>
        </p:txBody>
      </p:sp>
      <p:sp>
        <p:nvSpPr>
          <p:cNvPr id="119811" name="Rectangle 2"/>
          <p:cNvSpPr>
            <a:spLocks noGrp="1" noRot="1" noChangeAspect="1" noChangeArrowheads="1" noTextEdit="1"/>
          </p:cNvSpPr>
          <p:nvPr>
            <p:ph type="sldImg"/>
          </p:nvPr>
        </p:nvSpPr>
        <p:spPr>
          <a:xfrm>
            <a:off x="885825" y="728663"/>
            <a:ext cx="4978400" cy="3733800"/>
          </a:xfrm>
          <a:solidFill>
            <a:srgbClr val="FFFFFF"/>
          </a:solidFill>
          <a:ln/>
        </p:spPr>
      </p:sp>
      <p:sp>
        <p:nvSpPr>
          <p:cNvPr id="119812" name="Rectangle 3"/>
          <p:cNvSpPr>
            <a:spLocks noGrp="1" noChangeArrowheads="1"/>
          </p:cNvSpPr>
          <p:nvPr>
            <p:ph type="body" idx="1"/>
          </p:nvPr>
        </p:nvSpPr>
        <p:spPr>
          <a:xfrm>
            <a:off x="890588" y="4706938"/>
            <a:ext cx="4967287" cy="4464050"/>
          </a:xfrm>
          <a:solidFill>
            <a:srgbClr val="FFFFFF"/>
          </a:solidFill>
          <a:ln>
            <a:solidFill>
              <a:srgbClr val="000000"/>
            </a:solidFill>
            <a:miter lim="800000"/>
            <a:headEnd/>
            <a:tailEnd/>
          </a:ln>
        </p:spPr>
        <p:txBody>
          <a:bodyPr lIns="89901" tIns="44950" rIns="89901" bIns="44950"/>
          <a:lstStyle/>
          <a:p>
            <a:pPr eaLnBrk="1" hangingPunct="1"/>
            <a:endParaRPr lang="fr-FR"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defTabSz="912813" eaLnBrk="0" hangingPunct="0">
              <a:defRPr sz="1600">
                <a:solidFill>
                  <a:schemeClr val="accent2"/>
                </a:solidFill>
                <a:latin typeface="Arial" pitchFamily="34" charset="0"/>
              </a:defRPr>
            </a:lvl1pPr>
            <a:lvl2pPr marL="742950" indent="-285750" defTabSz="912813" eaLnBrk="0" hangingPunct="0">
              <a:defRPr sz="1600">
                <a:solidFill>
                  <a:schemeClr val="accent2"/>
                </a:solidFill>
                <a:latin typeface="Arial" pitchFamily="34" charset="0"/>
              </a:defRPr>
            </a:lvl2pPr>
            <a:lvl3pPr marL="1143000" indent="-228600" defTabSz="912813" eaLnBrk="0" hangingPunct="0">
              <a:defRPr sz="1600">
                <a:solidFill>
                  <a:schemeClr val="accent2"/>
                </a:solidFill>
                <a:latin typeface="Arial" pitchFamily="34" charset="0"/>
              </a:defRPr>
            </a:lvl3pPr>
            <a:lvl4pPr marL="1600200" indent="-228600" defTabSz="912813" eaLnBrk="0" hangingPunct="0">
              <a:defRPr sz="1600">
                <a:solidFill>
                  <a:schemeClr val="accent2"/>
                </a:solidFill>
                <a:latin typeface="Arial" pitchFamily="34" charset="0"/>
              </a:defRPr>
            </a:lvl4pPr>
            <a:lvl5pPr marL="2057400" indent="-228600" defTabSz="912813" eaLnBrk="0" hangingPunct="0">
              <a:defRPr sz="1600">
                <a:solidFill>
                  <a:schemeClr val="accent2"/>
                </a:solidFill>
                <a:latin typeface="Arial" pitchFamily="34" charset="0"/>
              </a:defRPr>
            </a:lvl5pPr>
            <a:lvl6pPr marL="2514600" indent="-228600" defTabSz="912813" eaLnBrk="0" fontAlgn="base" hangingPunct="0">
              <a:spcBef>
                <a:spcPct val="0"/>
              </a:spcBef>
              <a:spcAft>
                <a:spcPct val="0"/>
              </a:spcAft>
              <a:defRPr sz="1600">
                <a:solidFill>
                  <a:schemeClr val="accent2"/>
                </a:solidFill>
                <a:latin typeface="Arial" pitchFamily="34" charset="0"/>
              </a:defRPr>
            </a:lvl6pPr>
            <a:lvl7pPr marL="2971800" indent="-228600" defTabSz="912813" eaLnBrk="0" fontAlgn="base" hangingPunct="0">
              <a:spcBef>
                <a:spcPct val="0"/>
              </a:spcBef>
              <a:spcAft>
                <a:spcPct val="0"/>
              </a:spcAft>
              <a:defRPr sz="1600">
                <a:solidFill>
                  <a:schemeClr val="accent2"/>
                </a:solidFill>
                <a:latin typeface="Arial" pitchFamily="34" charset="0"/>
              </a:defRPr>
            </a:lvl7pPr>
            <a:lvl8pPr marL="3429000" indent="-228600" defTabSz="912813" eaLnBrk="0" fontAlgn="base" hangingPunct="0">
              <a:spcBef>
                <a:spcPct val="0"/>
              </a:spcBef>
              <a:spcAft>
                <a:spcPct val="0"/>
              </a:spcAft>
              <a:defRPr sz="1600">
                <a:solidFill>
                  <a:schemeClr val="accent2"/>
                </a:solidFill>
                <a:latin typeface="Arial" pitchFamily="34" charset="0"/>
              </a:defRPr>
            </a:lvl8pPr>
            <a:lvl9pPr marL="3886200" indent="-228600" defTabSz="912813" eaLnBrk="0" fontAlgn="base" hangingPunct="0">
              <a:spcBef>
                <a:spcPct val="0"/>
              </a:spcBef>
              <a:spcAft>
                <a:spcPct val="0"/>
              </a:spcAft>
              <a:defRPr sz="1600">
                <a:solidFill>
                  <a:schemeClr val="accent2"/>
                </a:solidFill>
                <a:latin typeface="Arial" pitchFamily="34" charset="0"/>
              </a:defRPr>
            </a:lvl9pPr>
          </a:lstStyle>
          <a:p>
            <a:pPr eaLnBrk="1" hangingPunct="1"/>
            <a:fld id="{C06389B6-2289-4397-A711-BF043530BFF8}" type="slidenum">
              <a:rPr lang="en-GB" sz="1200">
                <a:solidFill>
                  <a:schemeClr val="tx1"/>
                </a:solidFill>
              </a:rPr>
              <a:pPr eaLnBrk="1" hangingPunct="1"/>
              <a:t>6</a:t>
            </a:fld>
            <a:endParaRPr lang="en-GB" sz="1200">
              <a:solidFill>
                <a:schemeClr val="tx1"/>
              </a:solidFill>
            </a:endParaRPr>
          </a:p>
        </p:txBody>
      </p:sp>
      <p:sp>
        <p:nvSpPr>
          <p:cNvPr id="44035" name="Rectangle 2"/>
          <p:cNvSpPr>
            <a:spLocks noGrp="1" noRot="1" noChangeAspect="1" noChangeArrowheads="1" noTextEdit="1"/>
          </p:cNvSpPr>
          <p:nvPr>
            <p:ph type="sldImg"/>
          </p:nvPr>
        </p:nvSpPr>
        <p:spPr>
          <a:xfrm>
            <a:off x="933450" y="741363"/>
            <a:ext cx="4935538" cy="3702050"/>
          </a:xfrm>
          <a:ln/>
        </p:spPr>
      </p:sp>
      <p:sp>
        <p:nvSpPr>
          <p:cNvPr id="44036" name="Rectangle 3"/>
          <p:cNvSpPr>
            <a:spLocks noGrp="1" noChangeArrowheads="1"/>
          </p:cNvSpPr>
          <p:nvPr>
            <p:ph type="body" idx="1"/>
          </p:nvPr>
        </p:nvSpPr>
        <p:spPr>
          <a:xfrm>
            <a:off x="906463" y="4691063"/>
            <a:ext cx="4984750" cy="4441825"/>
          </a:xfrm>
          <a:noFill/>
        </p:spPr>
        <p:txBody>
          <a:bodyPr/>
          <a:lstStyle/>
          <a:p>
            <a:pPr eaLnBrk="1" hangingPunct="1"/>
            <a:endParaRPr lang="fr-FR" smtClean="0">
              <a:latin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lvl1pPr defTabSz="912813" eaLnBrk="0" hangingPunct="0">
              <a:defRPr sz="1600">
                <a:solidFill>
                  <a:schemeClr val="accent2"/>
                </a:solidFill>
                <a:latin typeface="Arial" pitchFamily="34" charset="0"/>
              </a:defRPr>
            </a:lvl1pPr>
            <a:lvl2pPr marL="742950" indent="-285750" defTabSz="912813" eaLnBrk="0" hangingPunct="0">
              <a:defRPr sz="1600">
                <a:solidFill>
                  <a:schemeClr val="accent2"/>
                </a:solidFill>
                <a:latin typeface="Arial" pitchFamily="34" charset="0"/>
              </a:defRPr>
            </a:lvl2pPr>
            <a:lvl3pPr marL="1143000" indent="-228600" defTabSz="912813" eaLnBrk="0" hangingPunct="0">
              <a:defRPr sz="1600">
                <a:solidFill>
                  <a:schemeClr val="accent2"/>
                </a:solidFill>
                <a:latin typeface="Arial" pitchFamily="34" charset="0"/>
              </a:defRPr>
            </a:lvl3pPr>
            <a:lvl4pPr marL="1600200" indent="-228600" defTabSz="912813" eaLnBrk="0" hangingPunct="0">
              <a:defRPr sz="1600">
                <a:solidFill>
                  <a:schemeClr val="accent2"/>
                </a:solidFill>
                <a:latin typeface="Arial" pitchFamily="34" charset="0"/>
              </a:defRPr>
            </a:lvl4pPr>
            <a:lvl5pPr marL="2057400" indent="-228600" defTabSz="912813" eaLnBrk="0" hangingPunct="0">
              <a:defRPr sz="1600">
                <a:solidFill>
                  <a:schemeClr val="accent2"/>
                </a:solidFill>
                <a:latin typeface="Arial" pitchFamily="34" charset="0"/>
              </a:defRPr>
            </a:lvl5pPr>
            <a:lvl6pPr marL="2514600" indent="-228600" defTabSz="912813" eaLnBrk="0" fontAlgn="base" hangingPunct="0">
              <a:spcBef>
                <a:spcPct val="0"/>
              </a:spcBef>
              <a:spcAft>
                <a:spcPct val="0"/>
              </a:spcAft>
              <a:defRPr sz="1600">
                <a:solidFill>
                  <a:schemeClr val="accent2"/>
                </a:solidFill>
                <a:latin typeface="Arial" pitchFamily="34" charset="0"/>
              </a:defRPr>
            </a:lvl6pPr>
            <a:lvl7pPr marL="2971800" indent="-228600" defTabSz="912813" eaLnBrk="0" fontAlgn="base" hangingPunct="0">
              <a:spcBef>
                <a:spcPct val="0"/>
              </a:spcBef>
              <a:spcAft>
                <a:spcPct val="0"/>
              </a:spcAft>
              <a:defRPr sz="1600">
                <a:solidFill>
                  <a:schemeClr val="accent2"/>
                </a:solidFill>
                <a:latin typeface="Arial" pitchFamily="34" charset="0"/>
              </a:defRPr>
            </a:lvl7pPr>
            <a:lvl8pPr marL="3429000" indent="-228600" defTabSz="912813" eaLnBrk="0" fontAlgn="base" hangingPunct="0">
              <a:spcBef>
                <a:spcPct val="0"/>
              </a:spcBef>
              <a:spcAft>
                <a:spcPct val="0"/>
              </a:spcAft>
              <a:defRPr sz="1600">
                <a:solidFill>
                  <a:schemeClr val="accent2"/>
                </a:solidFill>
                <a:latin typeface="Arial" pitchFamily="34" charset="0"/>
              </a:defRPr>
            </a:lvl8pPr>
            <a:lvl9pPr marL="3886200" indent="-228600" defTabSz="912813" eaLnBrk="0" fontAlgn="base" hangingPunct="0">
              <a:spcBef>
                <a:spcPct val="0"/>
              </a:spcBef>
              <a:spcAft>
                <a:spcPct val="0"/>
              </a:spcAft>
              <a:defRPr sz="1600">
                <a:solidFill>
                  <a:schemeClr val="accent2"/>
                </a:solidFill>
                <a:latin typeface="Arial" pitchFamily="34" charset="0"/>
              </a:defRPr>
            </a:lvl9pPr>
          </a:lstStyle>
          <a:p>
            <a:pPr eaLnBrk="1" hangingPunct="1"/>
            <a:fld id="{45609C30-02C9-467C-942E-05C34D68E31C}" type="slidenum">
              <a:rPr lang="en-GB" sz="1200">
                <a:solidFill>
                  <a:schemeClr val="tx1"/>
                </a:solidFill>
              </a:rPr>
              <a:pPr eaLnBrk="1" hangingPunct="1"/>
              <a:t>54</a:t>
            </a:fld>
            <a:endParaRPr lang="en-GB" sz="1200">
              <a:solidFill>
                <a:schemeClr val="tx1"/>
              </a:solidFill>
            </a:endParaRPr>
          </a:p>
        </p:txBody>
      </p:sp>
      <p:sp>
        <p:nvSpPr>
          <p:cNvPr id="120835" name="Rectangle 2"/>
          <p:cNvSpPr>
            <a:spLocks noGrp="1" noRot="1" noChangeAspect="1" noChangeArrowheads="1" noTextEdit="1"/>
          </p:cNvSpPr>
          <p:nvPr>
            <p:ph type="sldImg"/>
          </p:nvPr>
        </p:nvSpPr>
        <p:spPr>
          <a:xfrm>
            <a:off x="885825" y="728663"/>
            <a:ext cx="4978400" cy="3733800"/>
          </a:xfrm>
          <a:solidFill>
            <a:srgbClr val="FFFFFF"/>
          </a:solidFill>
          <a:ln/>
        </p:spPr>
      </p:sp>
      <p:sp>
        <p:nvSpPr>
          <p:cNvPr id="120836" name="Rectangle 3"/>
          <p:cNvSpPr>
            <a:spLocks noGrp="1" noChangeArrowheads="1"/>
          </p:cNvSpPr>
          <p:nvPr>
            <p:ph type="body" idx="1"/>
          </p:nvPr>
        </p:nvSpPr>
        <p:spPr>
          <a:xfrm>
            <a:off x="890588" y="4706938"/>
            <a:ext cx="4967287" cy="4464050"/>
          </a:xfrm>
          <a:solidFill>
            <a:srgbClr val="FFFFFF"/>
          </a:solidFill>
          <a:ln>
            <a:solidFill>
              <a:srgbClr val="000000"/>
            </a:solidFill>
            <a:miter lim="800000"/>
            <a:headEnd/>
            <a:tailEnd/>
          </a:ln>
        </p:spPr>
        <p:txBody>
          <a:bodyPr lIns="89901" tIns="44950" rIns="89901" bIns="44950"/>
          <a:lstStyle/>
          <a:p>
            <a:pPr eaLnBrk="1" hangingPunct="1"/>
            <a:endParaRPr lang="fr-FR" smtClean="0">
              <a:latin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lvl1pPr defTabSz="912813" eaLnBrk="0" hangingPunct="0">
              <a:defRPr sz="1600">
                <a:solidFill>
                  <a:schemeClr val="accent2"/>
                </a:solidFill>
                <a:latin typeface="Arial" pitchFamily="34" charset="0"/>
              </a:defRPr>
            </a:lvl1pPr>
            <a:lvl2pPr marL="742950" indent="-285750" defTabSz="912813" eaLnBrk="0" hangingPunct="0">
              <a:defRPr sz="1600">
                <a:solidFill>
                  <a:schemeClr val="accent2"/>
                </a:solidFill>
                <a:latin typeface="Arial" pitchFamily="34" charset="0"/>
              </a:defRPr>
            </a:lvl2pPr>
            <a:lvl3pPr marL="1143000" indent="-228600" defTabSz="912813" eaLnBrk="0" hangingPunct="0">
              <a:defRPr sz="1600">
                <a:solidFill>
                  <a:schemeClr val="accent2"/>
                </a:solidFill>
                <a:latin typeface="Arial" pitchFamily="34" charset="0"/>
              </a:defRPr>
            </a:lvl3pPr>
            <a:lvl4pPr marL="1600200" indent="-228600" defTabSz="912813" eaLnBrk="0" hangingPunct="0">
              <a:defRPr sz="1600">
                <a:solidFill>
                  <a:schemeClr val="accent2"/>
                </a:solidFill>
                <a:latin typeface="Arial" pitchFamily="34" charset="0"/>
              </a:defRPr>
            </a:lvl4pPr>
            <a:lvl5pPr marL="2057400" indent="-228600" defTabSz="912813" eaLnBrk="0" hangingPunct="0">
              <a:defRPr sz="1600">
                <a:solidFill>
                  <a:schemeClr val="accent2"/>
                </a:solidFill>
                <a:latin typeface="Arial" pitchFamily="34" charset="0"/>
              </a:defRPr>
            </a:lvl5pPr>
            <a:lvl6pPr marL="2514600" indent="-228600" defTabSz="912813" eaLnBrk="0" fontAlgn="base" hangingPunct="0">
              <a:spcBef>
                <a:spcPct val="0"/>
              </a:spcBef>
              <a:spcAft>
                <a:spcPct val="0"/>
              </a:spcAft>
              <a:defRPr sz="1600">
                <a:solidFill>
                  <a:schemeClr val="accent2"/>
                </a:solidFill>
                <a:latin typeface="Arial" pitchFamily="34" charset="0"/>
              </a:defRPr>
            </a:lvl6pPr>
            <a:lvl7pPr marL="2971800" indent="-228600" defTabSz="912813" eaLnBrk="0" fontAlgn="base" hangingPunct="0">
              <a:spcBef>
                <a:spcPct val="0"/>
              </a:spcBef>
              <a:spcAft>
                <a:spcPct val="0"/>
              </a:spcAft>
              <a:defRPr sz="1600">
                <a:solidFill>
                  <a:schemeClr val="accent2"/>
                </a:solidFill>
                <a:latin typeface="Arial" pitchFamily="34" charset="0"/>
              </a:defRPr>
            </a:lvl7pPr>
            <a:lvl8pPr marL="3429000" indent="-228600" defTabSz="912813" eaLnBrk="0" fontAlgn="base" hangingPunct="0">
              <a:spcBef>
                <a:spcPct val="0"/>
              </a:spcBef>
              <a:spcAft>
                <a:spcPct val="0"/>
              </a:spcAft>
              <a:defRPr sz="1600">
                <a:solidFill>
                  <a:schemeClr val="accent2"/>
                </a:solidFill>
                <a:latin typeface="Arial" pitchFamily="34" charset="0"/>
              </a:defRPr>
            </a:lvl8pPr>
            <a:lvl9pPr marL="3886200" indent="-228600" defTabSz="912813" eaLnBrk="0" fontAlgn="base" hangingPunct="0">
              <a:spcBef>
                <a:spcPct val="0"/>
              </a:spcBef>
              <a:spcAft>
                <a:spcPct val="0"/>
              </a:spcAft>
              <a:defRPr sz="1600">
                <a:solidFill>
                  <a:schemeClr val="accent2"/>
                </a:solidFill>
                <a:latin typeface="Arial" pitchFamily="34" charset="0"/>
              </a:defRPr>
            </a:lvl9pPr>
          </a:lstStyle>
          <a:p>
            <a:pPr eaLnBrk="1" hangingPunct="1"/>
            <a:fld id="{79DCCF1D-A287-402E-A49B-70597561670D}" type="slidenum">
              <a:rPr lang="en-GB" sz="1200">
                <a:solidFill>
                  <a:schemeClr val="tx1"/>
                </a:solidFill>
              </a:rPr>
              <a:pPr eaLnBrk="1" hangingPunct="1"/>
              <a:t>55</a:t>
            </a:fld>
            <a:endParaRPr lang="en-GB" sz="1200">
              <a:solidFill>
                <a:schemeClr val="tx1"/>
              </a:solidFill>
            </a:endParaRPr>
          </a:p>
        </p:txBody>
      </p:sp>
      <p:sp>
        <p:nvSpPr>
          <p:cNvPr id="121859" name="Rectangle 2"/>
          <p:cNvSpPr>
            <a:spLocks noGrp="1" noRot="1" noChangeAspect="1" noChangeArrowheads="1" noTextEdit="1"/>
          </p:cNvSpPr>
          <p:nvPr>
            <p:ph type="sldImg"/>
          </p:nvPr>
        </p:nvSpPr>
        <p:spPr>
          <a:xfrm>
            <a:off x="885825" y="728663"/>
            <a:ext cx="4978400" cy="3733800"/>
          </a:xfrm>
          <a:solidFill>
            <a:srgbClr val="FFFFFF"/>
          </a:solidFill>
          <a:ln/>
        </p:spPr>
      </p:sp>
      <p:sp>
        <p:nvSpPr>
          <p:cNvPr id="121860" name="Rectangle 3"/>
          <p:cNvSpPr>
            <a:spLocks noGrp="1" noChangeArrowheads="1"/>
          </p:cNvSpPr>
          <p:nvPr>
            <p:ph type="body" idx="1"/>
          </p:nvPr>
        </p:nvSpPr>
        <p:spPr>
          <a:xfrm>
            <a:off x="890588" y="4706938"/>
            <a:ext cx="4967287" cy="4464050"/>
          </a:xfrm>
          <a:solidFill>
            <a:srgbClr val="FFFFFF"/>
          </a:solidFill>
          <a:ln>
            <a:solidFill>
              <a:srgbClr val="000000"/>
            </a:solidFill>
            <a:miter lim="800000"/>
            <a:headEnd/>
            <a:tailEnd/>
          </a:ln>
        </p:spPr>
        <p:txBody>
          <a:bodyPr lIns="89901" tIns="44950" rIns="89901" bIns="44950"/>
          <a:lstStyle/>
          <a:p>
            <a:pPr eaLnBrk="1" hangingPunct="1"/>
            <a:endParaRPr lang="fr-FR" smtClean="0">
              <a:latin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lvl1pPr defTabSz="912813" eaLnBrk="0" hangingPunct="0">
              <a:defRPr sz="1600">
                <a:solidFill>
                  <a:schemeClr val="accent2"/>
                </a:solidFill>
                <a:latin typeface="Arial" pitchFamily="34" charset="0"/>
              </a:defRPr>
            </a:lvl1pPr>
            <a:lvl2pPr marL="742950" indent="-285750" defTabSz="912813" eaLnBrk="0" hangingPunct="0">
              <a:defRPr sz="1600">
                <a:solidFill>
                  <a:schemeClr val="accent2"/>
                </a:solidFill>
                <a:latin typeface="Arial" pitchFamily="34" charset="0"/>
              </a:defRPr>
            </a:lvl2pPr>
            <a:lvl3pPr marL="1143000" indent="-228600" defTabSz="912813" eaLnBrk="0" hangingPunct="0">
              <a:defRPr sz="1600">
                <a:solidFill>
                  <a:schemeClr val="accent2"/>
                </a:solidFill>
                <a:latin typeface="Arial" pitchFamily="34" charset="0"/>
              </a:defRPr>
            </a:lvl3pPr>
            <a:lvl4pPr marL="1600200" indent="-228600" defTabSz="912813" eaLnBrk="0" hangingPunct="0">
              <a:defRPr sz="1600">
                <a:solidFill>
                  <a:schemeClr val="accent2"/>
                </a:solidFill>
                <a:latin typeface="Arial" pitchFamily="34" charset="0"/>
              </a:defRPr>
            </a:lvl4pPr>
            <a:lvl5pPr marL="2057400" indent="-228600" defTabSz="912813" eaLnBrk="0" hangingPunct="0">
              <a:defRPr sz="1600">
                <a:solidFill>
                  <a:schemeClr val="accent2"/>
                </a:solidFill>
                <a:latin typeface="Arial" pitchFamily="34" charset="0"/>
              </a:defRPr>
            </a:lvl5pPr>
            <a:lvl6pPr marL="2514600" indent="-228600" defTabSz="912813" eaLnBrk="0" fontAlgn="base" hangingPunct="0">
              <a:spcBef>
                <a:spcPct val="0"/>
              </a:spcBef>
              <a:spcAft>
                <a:spcPct val="0"/>
              </a:spcAft>
              <a:defRPr sz="1600">
                <a:solidFill>
                  <a:schemeClr val="accent2"/>
                </a:solidFill>
                <a:latin typeface="Arial" pitchFamily="34" charset="0"/>
              </a:defRPr>
            </a:lvl6pPr>
            <a:lvl7pPr marL="2971800" indent="-228600" defTabSz="912813" eaLnBrk="0" fontAlgn="base" hangingPunct="0">
              <a:spcBef>
                <a:spcPct val="0"/>
              </a:spcBef>
              <a:spcAft>
                <a:spcPct val="0"/>
              </a:spcAft>
              <a:defRPr sz="1600">
                <a:solidFill>
                  <a:schemeClr val="accent2"/>
                </a:solidFill>
                <a:latin typeface="Arial" pitchFamily="34" charset="0"/>
              </a:defRPr>
            </a:lvl7pPr>
            <a:lvl8pPr marL="3429000" indent="-228600" defTabSz="912813" eaLnBrk="0" fontAlgn="base" hangingPunct="0">
              <a:spcBef>
                <a:spcPct val="0"/>
              </a:spcBef>
              <a:spcAft>
                <a:spcPct val="0"/>
              </a:spcAft>
              <a:defRPr sz="1600">
                <a:solidFill>
                  <a:schemeClr val="accent2"/>
                </a:solidFill>
                <a:latin typeface="Arial" pitchFamily="34" charset="0"/>
              </a:defRPr>
            </a:lvl8pPr>
            <a:lvl9pPr marL="3886200" indent="-228600" defTabSz="912813" eaLnBrk="0" fontAlgn="base" hangingPunct="0">
              <a:spcBef>
                <a:spcPct val="0"/>
              </a:spcBef>
              <a:spcAft>
                <a:spcPct val="0"/>
              </a:spcAft>
              <a:defRPr sz="1600">
                <a:solidFill>
                  <a:schemeClr val="accent2"/>
                </a:solidFill>
                <a:latin typeface="Arial" pitchFamily="34" charset="0"/>
              </a:defRPr>
            </a:lvl9pPr>
          </a:lstStyle>
          <a:p>
            <a:pPr eaLnBrk="1" hangingPunct="1"/>
            <a:fld id="{1C342E50-1C9F-4B4B-9344-7F0531D5A944}" type="slidenum">
              <a:rPr lang="en-GB" sz="1200">
                <a:solidFill>
                  <a:schemeClr val="tx1"/>
                </a:solidFill>
              </a:rPr>
              <a:pPr eaLnBrk="1" hangingPunct="1"/>
              <a:t>56</a:t>
            </a:fld>
            <a:endParaRPr lang="en-GB" sz="1200">
              <a:solidFill>
                <a:schemeClr val="tx1"/>
              </a:solidFill>
            </a:endParaRPr>
          </a:p>
        </p:txBody>
      </p:sp>
      <p:sp>
        <p:nvSpPr>
          <p:cNvPr id="122883" name="Rectangle 2"/>
          <p:cNvSpPr>
            <a:spLocks noGrp="1" noRot="1" noChangeAspect="1" noChangeArrowheads="1" noTextEdit="1"/>
          </p:cNvSpPr>
          <p:nvPr>
            <p:ph type="sldImg"/>
          </p:nvPr>
        </p:nvSpPr>
        <p:spPr>
          <a:xfrm>
            <a:off x="885825" y="728663"/>
            <a:ext cx="4978400" cy="3733800"/>
          </a:xfrm>
          <a:solidFill>
            <a:srgbClr val="FFFFFF"/>
          </a:solidFill>
          <a:ln/>
        </p:spPr>
      </p:sp>
      <p:sp>
        <p:nvSpPr>
          <p:cNvPr id="122884" name="Rectangle 3"/>
          <p:cNvSpPr>
            <a:spLocks noGrp="1" noChangeArrowheads="1"/>
          </p:cNvSpPr>
          <p:nvPr>
            <p:ph type="body" idx="1"/>
          </p:nvPr>
        </p:nvSpPr>
        <p:spPr>
          <a:xfrm>
            <a:off x="890588" y="4706938"/>
            <a:ext cx="4967287" cy="4464050"/>
          </a:xfrm>
          <a:solidFill>
            <a:srgbClr val="FFFFFF"/>
          </a:solidFill>
          <a:ln>
            <a:solidFill>
              <a:srgbClr val="000000"/>
            </a:solidFill>
            <a:miter lim="800000"/>
            <a:headEnd/>
            <a:tailEnd/>
          </a:ln>
        </p:spPr>
        <p:txBody>
          <a:bodyPr lIns="89901" tIns="44950" rIns="89901" bIns="44950"/>
          <a:lstStyle/>
          <a:p>
            <a:pPr eaLnBrk="1" hangingPunct="1"/>
            <a:endParaRPr lang="fr-FR" smtClean="0">
              <a:latin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lvl1pPr defTabSz="912813" eaLnBrk="0" hangingPunct="0">
              <a:defRPr sz="1600">
                <a:solidFill>
                  <a:schemeClr val="accent2"/>
                </a:solidFill>
                <a:latin typeface="Arial" pitchFamily="34" charset="0"/>
              </a:defRPr>
            </a:lvl1pPr>
            <a:lvl2pPr marL="742950" indent="-285750" defTabSz="912813" eaLnBrk="0" hangingPunct="0">
              <a:defRPr sz="1600">
                <a:solidFill>
                  <a:schemeClr val="accent2"/>
                </a:solidFill>
                <a:latin typeface="Arial" pitchFamily="34" charset="0"/>
              </a:defRPr>
            </a:lvl2pPr>
            <a:lvl3pPr marL="1143000" indent="-228600" defTabSz="912813" eaLnBrk="0" hangingPunct="0">
              <a:defRPr sz="1600">
                <a:solidFill>
                  <a:schemeClr val="accent2"/>
                </a:solidFill>
                <a:latin typeface="Arial" pitchFamily="34" charset="0"/>
              </a:defRPr>
            </a:lvl3pPr>
            <a:lvl4pPr marL="1600200" indent="-228600" defTabSz="912813" eaLnBrk="0" hangingPunct="0">
              <a:defRPr sz="1600">
                <a:solidFill>
                  <a:schemeClr val="accent2"/>
                </a:solidFill>
                <a:latin typeface="Arial" pitchFamily="34" charset="0"/>
              </a:defRPr>
            </a:lvl4pPr>
            <a:lvl5pPr marL="2057400" indent="-228600" defTabSz="912813" eaLnBrk="0" hangingPunct="0">
              <a:defRPr sz="1600">
                <a:solidFill>
                  <a:schemeClr val="accent2"/>
                </a:solidFill>
                <a:latin typeface="Arial" pitchFamily="34" charset="0"/>
              </a:defRPr>
            </a:lvl5pPr>
            <a:lvl6pPr marL="2514600" indent="-228600" defTabSz="912813" eaLnBrk="0" fontAlgn="base" hangingPunct="0">
              <a:spcBef>
                <a:spcPct val="0"/>
              </a:spcBef>
              <a:spcAft>
                <a:spcPct val="0"/>
              </a:spcAft>
              <a:defRPr sz="1600">
                <a:solidFill>
                  <a:schemeClr val="accent2"/>
                </a:solidFill>
                <a:latin typeface="Arial" pitchFamily="34" charset="0"/>
              </a:defRPr>
            </a:lvl6pPr>
            <a:lvl7pPr marL="2971800" indent="-228600" defTabSz="912813" eaLnBrk="0" fontAlgn="base" hangingPunct="0">
              <a:spcBef>
                <a:spcPct val="0"/>
              </a:spcBef>
              <a:spcAft>
                <a:spcPct val="0"/>
              </a:spcAft>
              <a:defRPr sz="1600">
                <a:solidFill>
                  <a:schemeClr val="accent2"/>
                </a:solidFill>
                <a:latin typeface="Arial" pitchFamily="34" charset="0"/>
              </a:defRPr>
            </a:lvl7pPr>
            <a:lvl8pPr marL="3429000" indent="-228600" defTabSz="912813" eaLnBrk="0" fontAlgn="base" hangingPunct="0">
              <a:spcBef>
                <a:spcPct val="0"/>
              </a:spcBef>
              <a:spcAft>
                <a:spcPct val="0"/>
              </a:spcAft>
              <a:defRPr sz="1600">
                <a:solidFill>
                  <a:schemeClr val="accent2"/>
                </a:solidFill>
                <a:latin typeface="Arial" pitchFamily="34" charset="0"/>
              </a:defRPr>
            </a:lvl8pPr>
            <a:lvl9pPr marL="3886200" indent="-228600" defTabSz="912813" eaLnBrk="0" fontAlgn="base" hangingPunct="0">
              <a:spcBef>
                <a:spcPct val="0"/>
              </a:spcBef>
              <a:spcAft>
                <a:spcPct val="0"/>
              </a:spcAft>
              <a:defRPr sz="1600">
                <a:solidFill>
                  <a:schemeClr val="accent2"/>
                </a:solidFill>
                <a:latin typeface="Arial" pitchFamily="34" charset="0"/>
              </a:defRPr>
            </a:lvl9pPr>
          </a:lstStyle>
          <a:p>
            <a:pPr eaLnBrk="1" hangingPunct="1"/>
            <a:fld id="{76022B59-1CFC-4BB4-BFAA-6E455E4C5026}" type="slidenum">
              <a:rPr lang="en-GB" sz="1200">
                <a:solidFill>
                  <a:schemeClr val="tx1"/>
                </a:solidFill>
              </a:rPr>
              <a:pPr eaLnBrk="1" hangingPunct="1"/>
              <a:t>57</a:t>
            </a:fld>
            <a:endParaRPr lang="en-GB" sz="1200">
              <a:solidFill>
                <a:schemeClr val="tx1"/>
              </a:solidFill>
            </a:endParaRPr>
          </a:p>
        </p:txBody>
      </p:sp>
      <p:sp>
        <p:nvSpPr>
          <p:cNvPr id="123907" name="Rectangle 2"/>
          <p:cNvSpPr>
            <a:spLocks noGrp="1" noRot="1" noChangeAspect="1" noChangeArrowheads="1" noTextEdit="1"/>
          </p:cNvSpPr>
          <p:nvPr>
            <p:ph type="sldImg"/>
          </p:nvPr>
        </p:nvSpPr>
        <p:spPr>
          <a:xfrm>
            <a:off x="885825" y="728663"/>
            <a:ext cx="4978400" cy="3733800"/>
          </a:xfrm>
          <a:solidFill>
            <a:srgbClr val="FFFFFF"/>
          </a:solidFill>
          <a:ln/>
        </p:spPr>
      </p:sp>
      <p:sp>
        <p:nvSpPr>
          <p:cNvPr id="123908" name="Rectangle 3"/>
          <p:cNvSpPr>
            <a:spLocks noGrp="1" noChangeArrowheads="1"/>
          </p:cNvSpPr>
          <p:nvPr>
            <p:ph type="body" idx="1"/>
          </p:nvPr>
        </p:nvSpPr>
        <p:spPr>
          <a:xfrm>
            <a:off x="890588" y="4706938"/>
            <a:ext cx="4967287" cy="4464050"/>
          </a:xfrm>
          <a:solidFill>
            <a:srgbClr val="FFFFFF"/>
          </a:solidFill>
          <a:ln>
            <a:solidFill>
              <a:srgbClr val="000000"/>
            </a:solidFill>
            <a:miter lim="800000"/>
            <a:headEnd/>
            <a:tailEnd/>
          </a:ln>
        </p:spPr>
        <p:txBody>
          <a:bodyPr lIns="89901" tIns="44950" rIns="89901" bIns="44950"/>
          <a:lstStyle/>
          <a:p>
            <a:pPr eaLnBrk="1" hangingPunct="1"/>
            <a:endParaRPr lang="fr-FR" smtClean="0">
              <a:latin typeface="Arial"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lvl1pPr defTabSz="912813" eaLnBrk="0" hangingPunct="0">
              <a:defRPr sz="1600">
                <a:solidFill>
                  <a:schemeClr val="accent2"/>
                </a:solidFill>
                <a:latin typeface="Arial" pitchFamily="34" charset="0"/>
              </a:defRPr>
            </a:lvl1pPr>
            <a:lvl2pPr marL="742950" indent="-285750" defTabSz="912813" eaLnBrk="0" hangingPunct="0">
              <a:defRPr sz="1600">
                <a:solidFill>
                  <a:schemeClr val="accent2"/>
                </a:solidFill>
                <a:latin typeface="Arial" pitchFamily="34" charset="0"/>
              </a:defRPr>
            </a:lvl2pPr>
            <a:lvl3pPr marL="1143000" indent="-228600" defTabSz="912813" eaLnBrk="0" hangingPunct="0">
              <a:defRPr sz="1600">
                <a:solidFill>
                  <a:schemeClr val="accent2"/>
                </a:solidFill>
                <a:latin typeface="Arial" pitchFamily="34" charset="0"/>
              </a:defRPr>
            </a:lvl3pPr>
            <a:lvl4pPr marL="1600200" indent="-228600" defTabSz="912813" eaLnBrk="0" hangingPunct="0">
              <a:defRPr sz="1600">
                <a:solidFill>
                  <a:schemeClr val="accent2"/>
                </a:solidFill>
                <a:latin typeface="Arial" pitchFamily="34" charset="0"/>
              </a:defRPr>
            </a:lvl4pPr>
            <a:lvl5pPr marL="2057400" indent="-228600" defTabSz="912813" eaLnBrk="0" hangingPunct="0">
              <a:defRPr sz="1600">
                <a:solidFill>
                  <a:schemeClr val="accent2"/>
                </a:solidFill>
                <a:latin typeface="Arial" pitchFamily="34" charset="0"/>
              </a:defRPr>
            </a:lvl5pPr>
            <a:lvl6pPr marL="2514600" indent="-228600" defTabSz="912813" eaLnBrk="0" fontAlgn="base" hangingPunct="0">
              <a:spcBef>
                <a:spcPct val="0"/>
              </a:spcBef>
              <a:spcAft>
                <a:spcPct val="0"/>
              </a:spcAft>
              <a:defRPr sz="1600">
                <a:solidFill>
                  <a:schemeClr val="accent2"/>
                </a:solidFill>
                <a:latin typeface="Arial" pitchFamily="34" charset="0"/>
              </a:defRPr>
            </a:lvl6pPr>
            <a:lvl7pPr marL="2971800" indent="-228600" defTabSz="912813" eaLnBrk="0" fontAlgn="base" hangingPunct="0">
              <a:spcBef>
                <a:spcPct val="0"/>
              </a:spcBef>
              <a:spcAft>
                <a:spcPct val="0"/>
              </a:spcAft>
              <a:defRPr sz="1600">
                <a:solidFill>
                  <a:schemeClr val="accent2"/>
                </a:solidFill>
                <a:latin typeface="Arial" pitchFamily="34" charset="0"/>
              </a:defRPr>
            </a:lvl7pPr>
            <a:lvl8pPr marL="3429000" indent="-228600" defTabSz="912813" eaLnBrk="0" fontAlgn="base" hangingPunct="0">
              <a:spcBef>
                <a:spcPct val="0"/>
              </a:spcBef>
              <a:spcAft>
                <a:spcPct val="0"/>
              </a:spcAft>
              <a:defRPr sz="1600">
                <a:solidFill>
                  <a:schemeClr val="accent2"/>
                </a:solidFill>
                <a:latin typeface="Arial" pitchFamily="34" charset="0"/>
              </a:defRPr>
            </a:lvl8pPr>
            <a:lvl9pPr marL="3886200" indent="-228600" defTabSz="912813" eaLnBrk="0" fontAlgn="base" hangingPunct="0">
              <a:spcBef>
                <a:spcPct val="0"/>
              </a:spcBef>
              <a:spcAft>
                <a:spcPct val="0"/>
              </a:spcAft>
              <a:defRPr sz="1600">
                <a:solidFill>
                  <a:schemeClr val="accent2"/>
                </a:solidFill>
                <a:latin typeface="Arial" pitchFamily="34" charset="0"/>
              </a:defRPr>
            </a:lvl9pPr>
          </a:lstStyle>
          <a:p>
            <a:pPr eaLnBrk="1" hangingPunct="1"/>
            <a:fld id="{98F5DB83-1649-4367-8123-D5F2843FA9C4}" type="slidenum">
              <a:rPr lang="en-GB" sz="1200">
                <a:solidFill>
                  <a:schemeClr val="tx1"/>
                </a:solidFill>
              </a:rPr>
              <a:pPr eaLnBrk="1" hangingPunct="1"/>
              <a:t>58</a:t>
            </a:fld>
            <a:endParaRPr lang="en-GB" sz="1200">
              <a:solidFill>
                <a:schemeClr val="tx1"/>
              </a:solidFill>
            </a:endParaRPr>
          </a:p>
        </p:txBody>
      </p:sp>
      <p:sp>
        <p:nvSpPr>
          <p:cNvPr id="124931" name="Rectangle 2"/>
          <p:cNvSpPr>
            <a:spLocks noGrp="1" noRot="1" noChangeAspect="1" noChangeArrowheads="1" noTextEdit="1"/>
          </p:cNvSpPr>
          <p:nvPr>
            <p:ph type="sldImg"/>
          </p:nvPr>
        </p:nvSpPr>
        <p:spPr>
          <a:xfrm>
            <a:off x="885825" y="728663"/>
            <a:ext cx="4978400" cy="3733800"/>
          </a:xfrm>
          <a:solidFill>
            <a:srgbClr val="FFFFFF"/>
          </a:solidFill>
          <a:ln/>
        </p:spPr>
      </p:sp>
      <p:sp>
        <p:nvSpPr>
          <p:cNvPr id="124932" name="Rectangle 3"/>
          <p:cNvSpPr>
            <a:spLocks noGrp="1" noChangeArrowheads="1"/>
          </p:cNvSpPr>
          <p:nvPr>
            <p:ph type="body" idx="1"/>
          </p:nvPr>
        </p:nvSpPr>
        <p:spPr>
          <a:xfrm>
            <a:off x="890588" y="4706938"/>
            <a:ext cx="4967287" cy="4464050"/>
          </a:xfrm>
          <a:solidFill>
            <a:srgbClr val="FFFFFF"/>
          </a:solidFill>
          <a:ln>
            <a:solidFill>
              <a:srgbClr val="000000"/>
            </a:solidFill>
            <a:miter lim="800000"/>
            <a:headEnd/>
            <a:tailEnd/>
          </a:ln>
        </p:spPr>
        <p:txBody>
          <a:bodyPr lIns="89901" tIns="44950" rIns="89901" bIns="44950"/>
          <a:lstStyle/>
          <a:p>
            <a:pPr eaLnBrk="1" hangingPunct="1"/>
            <a:endParaRPr lang="fr-FR" smtClean="0">
              <a:latin typeface="Arial"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lvl1pPr defTabSz="912813" eaLnBrk="0" hangingPunct="0">
              <a:defRPr sz="1600">
                <a:solidFill>
                  <a:schemeClr val="accent2"/>
                </a:solidFill>
                <a:latin typeface="Arial" pitchFamily="34" charset="0"/>
              </a:defRPr>
            </a:lvl1pPr>
            <a:lvl2pPr marL="742950" indent="-285750" defTabSz="912813" eaLnBrk="0" hangingPunct="0">
              <a:defRPr sz="1600">
                <a:solidFill>
                  <a:schemeClr val="accent2"/>
                </a:solidFill>
                <a:latin typeface="Arial" pitchFamily="34" charset="0"/>
              </a:defRPr>
            </a:lvl2pPr>
            <a:lvl3pPr marL="1143000" indent="-228600" defTabSz="912813" eaLnBrk="0" hangingPunct="0">
              <a:defRPr sz="1600">
                <a:solidFill>
                  <a:schemeClr val="accent2"/>
                </a:solidFill>
                <a:latin typeface="Arial" pitchFamily="34" charset="0"/>
              </a:defRPr>
            </a:lvl3pPr>
            <a:lvl4pPr marL="1600200" indent="-228600" defTabSz="912813" eaLnBrk="0" hangingPunct="0">
              <a:defRPr sz="1600">
                <a:solidFill>
                  <a:schemeClr val="accent2"/>
                </a:solidFill>
                <a:latin typeface="Arial" pitchFamily="34" charset="0"/>
              </a:defRPr>
            </a:lvl4pPr>
            <a:lvl5pPr marL="2057400" indent="-228600" defTabSz="912813" eaLnBrk="0" hangingPunct="0">
              <a:defRPr sz="1600">
                <a:solidFill>
                  <a:schemeClr val="accent2"/>
                </a:solidFill>
                <a:latin typeface="Arial" pitchFamily="34" charset="0"/>
              </a:defRPr>
            </a:lvl5pPr>
            <a:lvl6pPr marL="2514600" indent="-228600" defTabSz="912813" eaLnBrk="0" fontAlgn="base" hangingPunct="0">
              <a:spcBef>
                <a:spcPct val="0"/>
              </a:spcBef>
              <a:spcAft>
                <a:spcPct val="0"/>
              </a:spcAft>
              <a:defRPr sz="1600">
                <a:solidFill>
                  <a:schemeClr val="accent2"/>
                </a:solidFill>
                <a:latin typeface="Arial" pitchFamily="34" charset="0"/>
              </a:defRPr>
            </a:lvl6pPr>
            <a:lvl7pPr marL="2971800" indent="-228600" defTabSz="912813" eaLnBrk="0" fontAlgn="base" hangingPunct="0">
              <a:spcBef>
                <a:spcPct val="0"/>
              </a:spcBef>
              <a:spcAft>
                <a:spcPct val="0"/>
              </a:spcAft>
              <a:defRPr sz="1600">
                <a:solidFill>
                  <a:schemeClr val="accent2"/>
                </a:solidFill>
                <a:latin typeface="Arial" pitchFamily="34" charset="0"/>
              </a:defRPr>
            </a:lvl7pPr>
            <a:lvl8pPr marL="3429000" indent="-228600" defTabSz="912813" eaLnBrk="0" fontAlgn="base" hangingPunct="0">
              <a:spcBef>
                <a:spcPct val="0"/>
              </a:spcBef>
              <a:spcAft>
                <a:spcPct val="0"/>
              </a:spcAft>
              <a:defRPr sz="1600">
                <a:solidFill>
                  <a:schemeClr val="accent2"/>
                </a:solidFill>
                <a:latin typeface="Arial" pitchFamily="34" charset="0"/>
              </a:defRPr>
            </a:lvl8pPr>
            <a:lvl9pPr marL="3886200" indent="-228600" defTabSz="912813" eaLnBrk="0" fontAlgn="base" hangingPunct="0">
              <a:spcBef>
                <a:spcPct val="0"/>
              </a:spcBef>
              <a:spcAft>
                <a:spcPct val="0"/>
              </a:spcAft>
              <a:defRPr sz="1600">
                <a:solidFill>
                  <a:schemeClr val="accent2"/>
                </a:solidFill>
                <a:latin typeface="Arial" pitchFamily="34" charset="0"/>
              </a:defRPr>
            </a:lvl9pPr>
          </a:lstStyle>
          <a:p>
            <a:pPr eaLnBrk="1" hangingPunct="1"/>
            <a:fld id="{11900A75-9F88-4595-9EFC-3E7B1591F7EE}" type="slidenum">
              <a:rPr lang="en-GB" sz="1200">
                <a:solidFill>
                  <a:schemeClr val="tx1"/>
                </a:solidFill>
              </a:rPr>
              <a:pPr eaLnBrk="1" hangingPunct="1"/>
              <a:t>59</a:t>
            </a:fld>
            <a:endParaRPr lang="en-GB" sz="1200">
              <a:solidFill>
                <a:schemeClr val="tx1"/>
              </a:solidFill>
            </a:endParaRPr>
          </a:p>
        </p:txBody>
      </p:sp>
      <p:sp>
        <p:nvSpPr>
          <p:cNvPr id="125955" name="Rectangle 2"/>
          <p:cNvSpPr>
            <a:spLocks noGrp="1" noRot="1" noChangeAspect="1" noChangeArrowheads="1" noTextEdit="1"/>
          </p:cNvSpPr>
          <p:nvPr>
            <p:ph type="sldImg"/>
          </p:nvPr>
        </p:nvSpPr>
        <p:spPr>
          <a:xfrm>
            <a:off x="885825" y="728663"/>
            <a:ext cx="4978400" cy="3733800"/>
          </a:xfrm>
          <a:solidFill>
            <a:srgbClr val="FFFFFF"/>
          </a:solidFill>
          <a:ln/>
        </p:spPr>
      </p:sp>
      <p:sp>
        <p:nvSpPr>
          <p:cNvPr id="125956" name="Rectangle 3"/>
          <p:cNvSpPr>
            <a:spLocks noGrp="1" noChangeArrowheads="1"/>
          </p:cNvSpPr>
          <p:nvPr>
            <p:ph type="body" idx="1"/>
          </p:nvPr>
        </p:nvSpPr>
        <p:spPr>
          <a:xfrm>
            <a:off x="890588" y="4706938"/>
            <a:ext cx="4967287" cy="4464050"/>
          </a:xfrm>
          <a:solidFill>
            <a:srgbClr val="FFFFFF"/>
          </a:solidFill>
          <a:ln>
            <a:solidFill>
              <a:srgbClr val="000000"/>
            </a:solidFill>
            <a:miter lim="800000"/>
            <a:headEnd/>
            <a:tailEnd/>
          </a:ln>
        </p:spPr>
        <p:txBody>
          <a:bodyPr lIns="89901" tIns="44950" rIns="89901" bIns="44950"/>
          <a:lstStyle/>
          <a:p>
            <a:pPr eaLnBrk="1" hangingPunct="1"/>
            <a:endParaRPr lang="fr-FR" smtClean="0">
              <a:latin typeface="Arial"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lvl1pPr defTabSz="912813" eaLnBrk="0" hangingPunct="0">
              <a:defRPr sz="1600">
                <a:solidFill>
                  <a:schemeClr val="accent2"/>
                </a:solidFill>
                <a:latin typeface="Arial" pitchFamily="34" charset="0"/>
              </a:defRPr>
            </a:lvl1pPr>
            <a:lvl2pPr marL="742950" indent="-285750" defTabSz="912813" eaLnBrk="0" hangingPunct="0">
              <a:defRPr sz="1600">
                <a:solidFill>
                  <a:schemeClr val="accent2"/>
                </a:solidFill>
                <a:latin typeface="Arial" pitchFamily="34" charset="0"/>
              </a:defRPr>
            </a:lvl2pPr>
            <a:lvl3pPr marL="1143000" indent="-228600" defTabSz="912813" eaLnBrk="0" hangingPunct="0">
              <a:defRPr sz="1600">
                <a:solidFill>
                  <a:schemeClr val="accent2"/>
                </a:solidFill>
                <a:latin typeface="Arial" pitchFamily="34" charset="0"/>
              </a:defRPr>
            </a:lvl3pPr>
            <a:lvl4pPr marL="1600200" indent="-228600" defTabSz="912813" eaLnBrk="0" hangingPunct="0">
              <a:defRPr sz="1600">
                <a:solidFill>
                  <a:schemeClr val="accent2"/>
                </a:solidFill>
                <a:latin typeface="Arial" pitchFamily="34" charset="0"/>
              </a:defRPr>
            </a:lvl4pPr>
            <a:lvl5pPr marL="2057400" indent="-228600" defTabSz="912813" eaLnBrk="0" hangingPunct="0">
              <a:defRPr sz="1600">
                <a:solidFill>
                  <a:schemeClr val="accent2"/>
                </a:solidFill>
                <a:latin typeface="Arial" pitchFamily="34" charset="0"/>
              </a:defRPr>
            </a:lvl5pPr>
            <a:lvl6pPr marL="2514600" indent="-228600" defTabSz="912813" eaLnBrk="0" fontAlgn="base" hangingPunct="0">
              <a:spcBef>
                <a:spcPct val="0"/>
              </a:spcBef>
              <a:spcAft>
                <a:spcPct val="0"/>
              </a:spcAft>
              <a:defRPr sz="1600">
                <a:solidFill>
                  <a:schemeClr val="accent2"/>
                </a:solidFill>
                <a:latin typeface="Arial" pitchFamily="34" charset="0"/>
              </a:defRPr>
            </a:lvl6pPr>
            <a:lvl7pPr marL="2971800" indent="-228600" defTabSz="912813" eaLnBrk="0" fontAlgn="base" hangingPunct="0">
              <a:spcBef>
                <a:spcPct val="0"/>
              </a:spcBef>
              <a:spcAft>
                <a:spcPct val="0"/>
              </a:spcAft>
              <a:defRPr sz="1600">
                <a:solidFill>
                  <a:schemeClr val="accent2"/>
                </a:solidFill>
                <a:latin typeface="Arial" pitchFamily="34" charset="0"/>
              </a:defRPr>
            </a:lvl7pPr>
            <a:lvl8pPr marL="3429000" indent="-228600" defTabSz="912813" eaLnBrk="0" fontAlgn="base" hangingPunct="0">
              <a:spcBef>
                <a:spcPct val="0"/>
              </a:spcBef>
              <a:spcAft>
                <a:spcPct val="0"/>
              </a:spcAft>
              <a:defRPr sz="1600">
                <a:solidFill>
                  <a:schemeClr val="accent2"/>
                </a:solidFill>
                <a:latin typeface="Arial" pitchFamily="34" charset="0"/>
              </a:defRPr>
            </a:lvl8pPr>
            <a:lvl9pPr marL="3886200" indent="-228600" defTabSz="912813" eaLnBrk="0" fontAlgn="base" hangingPunct="0">
              <a:spcBef>
                <a:spcPct val="0"/>
              </a:spcBef>
              <a:spcAft>
                <a:spcPct val="0"/>
              </a:spcAft>
              <a:defRPr sz="1600">
                <a:solidFill>
                  <a:schemeClr val="accent2"/>
                </a:solidFill>
                <a:latin typeface="Arial" pitchFamily="34" charset="0"/>
              </a:defRPr>
            </a:lvl9pPr>
          </a:lstStyle>
          <a:p>
            <a:pPr eaLnBrk="1" hangingPunct="1"/>
            <a:fld id="{EECA10DC-FD7D-4530-82ED-1210B4215C30}" type="slidenum">
              <a:rPr lang="en-GB" sz="1200">
                <a:solidFill>
                  <a:schemeClr val="tx1"/>
                </a:solidFill>
              </a:rPr>
              <a:pPr eaLnBrk="1" hangingPunct="1"/>
              <a:t>60</a:t>
            </a:fld>
            <a:endParaRPr lang="en-GB" sz="1200">
              <a:solidFill>
                <a:schemeClr val="tx1"/>
              </a:solidFill>
            </a:endParaRPr>
          </a:p>
        </p:txBody>
      </p:sp>
      <p:sp>
        <p:nvSpPr>
          <p:cNvPr id="126979" name="Rectangle 2"/>
          <p:cNvSpPr>
            <a:spLocks noGrp="1" noRot="1" noChangeAspect="1" noChangeArrowheads="1" noTextEdit="1"/>
          </p:cNvSpPr>
          <p:nvPr>
            <p:ph type="sldImg"/>
          </p:nvPr>
        </p:nvSpPr>
        <p:spPr>
          <a:xfrm>
            <a:off x="885825" y="728663"/>
            <a:ext cx="4978400" cy="3733800"/>
          </a:xfrm>
          <a:solidFill>
            <a:srgbClr val="FFFFFF"/>
          </a:solidFill>
          <a:ln/>
        </p:spPr>
      </p:sp>
      <p:sp>
        <p:nvSpPr>
          <p:cNvPr id="126980" name="Rectangle 3"/>
          <p:cNvSpPr>
            <a:spLocks noGrp="1" noChangeArrowheads="1"/>
          </p:cNvSpPr>
          <p:nvPr>
            <p:ph type="body" idx="1"/>
          </p:nvPr>
        </p:nvSpPr>
        <p:spPr>
          <a:xfrm>
            <a:off x="890588" y="4706938"/>
            <a:ext cx="4967287" cy="4464050"/>
          </a:xfrm>
          <a:solidFill>
            <a:srgbClr val="FFFFFF"/>
          </a:solidFill>
          <a:ln>
            <a:solidFill>
              <a:srgbClr val="000000"/>
            </a:solidFill>
            <a:miter lim="800000"/>
            <a:headEnd/>
            <a:tailEnd/>
          </a:ln>
        </p:spPr>
        <p:txBody>
          <a:bodyPr lIns="89901" tIns="44950" rIns="89901" bIns="44950"/>
          <a:lstStyle/>
          <a:p>
            <a:pPr eaLnBrk="1" hangingPunct="1"/>
            <a:endParaRPr lang="fr-FR" smtClean="0">
              <a:latin typeface="Arial"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1600">
                <a:solidFill>
                  <a:schemeClr val="accent2"/>
                </a:solidFill>
                <a:latin typeface="Arial" pitchFamily="34" charset="0"/>
                <a:ea typeface="ＭＳ Ｐゴシック" pitchFamily="34" charset="-128"/>
              </a:defRPr>
            </a:lvl1pPr>
            <a:lvl2pPr marL="742950" indent="-285750" defTabSz="912813" eaLnBrk="0" hangingPunct="0">
              <a:defRPr sz="1600">
                <a:solidFill>
                  <a:schemeClr val="accent2"/>
                </a:solidFill>
                <a:latin typeface="Arial" pitchFamily="34" charset="0"/>
                <a:ea typeface="ＭＳ Ｐゴシック" pitchFamily="34" charset="-128"/>
              </a:defRPr>
            </a:lvl2pPr>
            <a:lvl3pPr marL="1143000" indent="-228600" defTabSz="912813" eaLnBrk="0" hangingPunct="0">
              <a:defRPr sz="1600">
                <a:solidFill>
                  <a:schemeClr val="accent2"/>
                </a:solidFill>
                <a:latin typeface="Arial" pitchFamily="34" charset="0"/>
                <a:ea typeface="ＭＳ Ｐゴシック" pitchFamily="34" charset="-128"/>
              </a:defRPr>
            </a:lvl3pPr>
            <a:lvl4pPr marL="1600200" indent="-228600" defTabSz="912813" eaLnBrk="0" hangingPunct="0">
              <a:defRPr sz="1600">
                <a:solidFill>
                  <a:schemeClr val="accent2"/>
                </a:solidFill>
                <a:latin typeface="Arial" pitchFamily="34" charset="0"/>
                <a:ea typeface="ＭＳ Ｐゴシック" pitchFamily="34" charset="-128"/>
              </a:defRPr>
            </a:lvl4pPr>
            <a:lvl5pPr marL="2057400" indent="-228600" defTabSz="912813" eaLnBrk="0" hangingPunct="0">
              <a:defRPr sz="1600">
                <a:solidFill>
                  <a:schemeClr val="accent2"/>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sz="1600">
                <a:solidFill>
                  <a:schemeClr val="accent2"/>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sz="1600">
                <a:solidFill>
                  <a:schemeClr val="accent2"/>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sz="1600">
                <a:solidFill>
                  <a:schemeClr val="accent2"/>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sz="1600">
                <a:solidFill>
                  <a:schemeClr val="accent2"/>
                </a:solidFill>
                <a:latin typeface="Arial" pitchFamily="34" charset="0"/>
                <a:ea typeface="ＭＳ Ｐゴシック" pitchFamily="34" charset="-128"/>
              </a:defRPr>
            </a:lvl9pPr>
          </a:lstStyle>
          <a:p>
            <a:pPr eaLnBrk="1" hangingPunct="1"/>
            <a:fld id="{F586E488-1C7F-4C03-AA0E-E2AD8477257C}" type="slidenum">
              <a:rPr lang="en-GB" sz="1200" smtClean="0">
                <a:solidFill>
                  <a:schemeClr val="tx1"/>
                </a:solidFill>
              </a:rPr>
              <a:pPr eaLnBrk="1" hangingPunct="1"/>
              <a:t>62</a:t>
            </a:fld>
            <a:endParaRPr lang="en-GB" sz="1200" smtClean="0">
              <a:solidFill>
                <a:schemeClr val="tx1"/>
              </a:solidFill>
            </a:endParaRPr>
          </a:p>
        </p:txBody>
      </p:sp>
      <p:sp>
        <p:nvSpPr>
          <p:cNvPr id="24579" name="Rectangle 2"/>
          <p:cNvSpPr>
            <a:spLocks noGrp="1" noRot="1" noChangeAspect="1" noChangeArrowheads="1" noTextEdit="1"/>
          </p:cNvSpPr>
          <p:nvPr>
            <p:ph type="sldImg"/>
          </p:nvPr>
        </p:nvSpPr>
        <p:spPr>
          <a:ln/>
        </p:spPr>
      </p:sp>
      <p:sp>
        <p:nvSpPr>
          <p:cNvPr id="211046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1600">
                <a:solidFill>
                  <a:schemeClr val="accent2"/>
                </a:solidFill>
                <a:latin typeface="Arial" pitchFamily="34" charset="0"/>
                <a:ea typeface="ＭＳ Ｐゴシック" pitchFamily="34" charset="-128"/>
              </a:defRPr>
            </a:lvl1pPr>
            <a:lvl2pPr marL="742950" indent="-285750" defTabSz="912813" eaLnBrk="0" hangingPunct="0">
              <a:defRPr sz="1600">
                <a:solidFill>
                  <a:schemeClr val="accent2"/>
                </a:solidFill>
                <a:latin typeface="Arial" pitchFamily="34" charset="0"/>
                <a:ea typeface="ＭＳ Ｐゴシック" pitchFamily="34" charset="-128"/>
              </a:defRPr>
            </a:lvl2pPr>
            <a:lvl3pPr marL="1143000" indent="-228600" defTabSz="912813" eaLnBrk="0" hangingPunct="0">
              <a:defRPr sz="1600">
                <a:solidFill>
                  <a:schemeClr val="accent2"/>
                </a:solidFill>
                <a:latin typeface="Arial" pitchFamily="34" charset="0"/>
                <a:ea typeface="ＭＳ Ｐゴシック" pitchFamily="34" charset="-128"/>
              </a:defRPr>
            </a:lvl3pPr>
            <a:lvl4pPr marL="1600200" indent="-228600" defTabSz="912813" eaLnBrk="0" hangingPunct="0">
              <a:defRPr sz="1600">
                <a:solidFill>
                  <a:schemeClr val="accent2"/>
                </a:solidFill>
                <a:latin typeface="Arial" pitchFamily="34" charset="0"/>
                <a:ea typeface="ＭＳ Ｐゴシック" pitchFamily="34" charset="-128"/>
              </a:defRPr>
            </a:lvl4pPr>
            <a:lvl5pPr marL="2057400" indent="-228600" defTabSz="912813" eaLnBrk="0" hangingPunct="0">
              <a:defRPr sz="1600">
                <a:solidFill>
                  <a:schemeClr val="accent2"/>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sz="1600">
                <a:solidFill>
                  <a:schemeClr val="accent2"/>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sz="1600">
                <a:solidFill>
                  <a:schemeClr val="accent2"/>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sz="1600">
                <a:solidFill>
                  <a:schemeClr val="accent2"/>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sz="1600">
                <a:solidFill>
                  <a:schemeClr val="accent2"/>
                </a:solidFill>
                <a:latin typeface="Arial" pitchFamily="34" charset="0"/>
                <a:ea typeface="ＭＳ Ｐゴシック" pitchFamily="34" charset="-128"/>
              </a:defRPr>
            </a:lvl9pPr>
          </a:lstStyle>
          <a:p>
            <a:pPr eaLnBrk="1" hangingPunct="1"/>
            <a:fld id="{A546B62D-407D-4F0E-9BF4-CED0735265F1}" type="slidenum">
              <a:rPr lang="en-GB" sz="1200" smtClean="0">
                <a:solidFill>
                  <a:schemeClr val="tx1"/>
                </a:solidFill>
              </a:rPr>
              <a:pPr eaLnBrk="1" hangingPunct="1"/>
              <a:t>63</a:t>
            </a:fld>
            <a:endParaRPr lang="en-GB" sz="1200" smtClean="0">
              <a:solidFill>
                <a:schemeClr val="tx1"/>
              </a:solidFill>
            </a:endParaRPr>
          </a:p>
        </p:txBody>
      </p:sp>
      <p:sp>
        <p:nvSpPr>
          <p:cNvPr id="25603" name="Rectangle 2"/>
          <p:cNvSpPr>
            <a:spLocks noGrp="1" noRot="1" noChangeAspect="1" noChangeArrowheads="1" noTextEdit="1"/>
          </p:cNvSpPr>
          <p:nvPr>
            <p:ph type="sldImg"/>
          </p:nvPr>
        </p:nvSpPr>
        <p:spPr>
          <a:ln/>
        </p:spPr>
      </p:sp>
      <p:sp>
        <p:nvSpPr>
          <p:cNvPr id="211149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1600">
                <a:solidFill>
                  <a:schemeClr val="accent2"/>
                </a:solidFill>
                <a:latin typeface="Arial" pitchFamily="34" charset="0"/>
                <a:ea typeface="ＭＳ Ｐゴシック" pitchFamily="34" charset="-128"/>
              </a:defRPr>
            </a:lvl1pPr>
            <a:lvl2pPr marL="742950" indent="-285750" defTabSz="912813" eaLnBrk="0" hangingPunct="0">
              <a:defRPr sz="1600">
                <a:solidFill>
                  <a:schemeClr val="accent2"/>
                </a:solidFill>
                <a:latin typeface="Arial" pitchFamily="34" charset="0"/>
                <a:ea typeface="ＭＳ Ｐゴシック" pitchFamily="34" charset="-128"/>
              </a:defRPr>
            </a:lvl2pPr>
            <a:lvl3pPr marL="1143000" indent="-228600" defTabSz="912813" eaLnBrk="0" hangingPunct="0">
              <a:defRPr sz="1600">
                <a:solidFill>
                  <a:schemeClr val="accent2"/>
                </a:solidFill>
                <a:latin typeface="Arial" pitchFamily="34" charset="0"/>
                <a:ea typeface="ＭＳ Ｐゴシック" pitchFamily="34" charset="-128"/>
              </a:defRPr>
            </a:lvl3pPr>
            <a:lvl4pPr marL="1600200" indent="-228600" defTabSz="912813" eaLnBrk="0" hangingPunct="0">
              <a:defRPr sz="1600">
                <a:solidFill>
                  <a:schemeClr val="accent2"/>
                </a:solidFill>
                <a:latin typeface="Arial" pitchFamily="34" charset="0"/>
                <a:ea typeface="ＭＳ Ｐゴシック" pitchFamily="34" charset="-128"/>
              </a:defRPr>
            </a:lvl4pPr>
            <a:lvl5pPr marL="2057400" indent="-228600" defTabSz="912813" eaLnBrk="0" hangingPunct="0">
              <a:defRPr sz="1600">
                <a:solidFill>
                  <a:schemeClr val="accent2"/>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sz="1600">
                <a:solidFill>
                  <a:schemeClr val="accent2"/>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sz="1600">
                <a:solidFill>
                  <a:schemeClr val="accent2"/>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sz="1600">
                <a:solidFill>
                  <a:schemeClr val="accent2"/>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sz="1600">
                <a:solidFill>
                  <a:schemeClr val="accent2"/>
                </a:solidFill>
                <a:latin typeface="Arial" pitchFamily="34" charset="0"/>
                <a:ea typeface="ＭＳ Ｐゴシック" pitchFamily="34" charset="-128"/>
              </a:defRPr>
            </a:lvl9pPr>
          </a:lstStyle>
          <a:p>
            <a:pPr eaLnBrk="1" hangingPunct="1"/>
            <a:fld id="{0152DABA-49E0-4E76-B3CF-C86B5DEA62CA}" type="slidenum">
              <a:rPr lang="en-GB" sz="1200" smtClean="0">
                <a:solidFill>
                  <a:schemeClr val="tx1"/>
                </a:solidFill>
              </a:rPr>
              <a:pPr eaLnBrk="1" hangingPunct="1"/>
              <a:t>64</a:t>
            </a:fld>
            <a:endParaRPr lang="en-GB" sz="1200" smtClean="0">
              <a:solidFill>
                <a:schemeClr val="tx1"/>
              </a:solidFill>
            </a:endParaRPr>
          </a:p>
        </p:txBody>
      </p:sp>
      <p:sp>
        <p:nvSpPr>
          <p:cNvPr id="26627" name="Rectangle 2"/>
          <p:cNvSpPr>
            <a:spLocks noGrp="1" noRot="1" noChangeAspect="1" noChangeArrowheads="1" noTextEdit="1"/>
          </p:cNvSpPr>
          <p:nvPr>
            <p:ph type="sldImg"/>
          </p:nvPr>
        </p:nvSpPr>
        <p:spPr>
          <a:ln/>
        </p:spPr>
      </p:sp>
      <p:sp>
        <p:nvSpPr>
          <p:cNvPr id="211251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defTabSz="912813" eaLnBrk="0" hangingPunct="0">
              <a:defRPr sz="1600">
                <a:solidFill>
                  <a:schemeClr val="accent2"/>
                </a:solidFill>
                <a:latin typeface="Arial" pitchFamily="34" charset="0"/>
              </a:defRPr>
            </a:lvl1pPr>
            <a:lvl2pPr marL="742950" indent="-285750" defTabSz="912813" eaLnBrk="0" hangingPunct="0">
              <a:defRPr sz="1600">
                <a:solidFill>
                  <a:schemeClr val="accent2"/>
                </a:solidFill>
                <a:latin typeface="Arial" pitchFamily="34" charset="0"/>
              </a:defRPr>
            </a:lvl2pPr>
            <a:lvl3pPr marL="1143000" indent="-228600" defTabSz="912813" eaLnBrk="0" hangingPunct="0">
              <a:defRPr sz="1600">
                <a:solidFill>
                  <a:schemeClr val="accent2"/>
                </a:solidFill>
                <a:latin typeface="Arial" pitchFamily="34" charset="0"/>
              </a:defRPr>
            </a:lvl3pPr>
            <a:lvl4pPr marL="1600200" indent="-228600" defTabSz="912813" eaLnBrk="0" hangingPunct="0">
              <a:defRPr sz="1600">
                <a:solidFill>
                  <a:schemeClr val="accent2"/>
                </a:solidFill>
                <a:latin typeface="Arial" pitchFamily="34" charset="0"/>
              </a:defRPr>
            </a:lvl4pPr>
            <a:lvl5pPr marL="2057400" indent="-228600" defTabSz="912813" eaLnBrk="0" hangingPunct="0">
              <a:defRPr sz="1600">
                <a:solidFill>
                  <a:schemeClr val="accent2"/>
                </a:solidFill>
                <a:latin typeface="Arial" pitchFamily="34" charset="0"/>
              </a:defRPr>
            </a:lvl5pPr>
            <a:lvl6pPr marL="2514600" indent="-228600" defTabSz="912813" eaLnBrk="0" fontAlgn="base" hangingPunct="0">
              <a:spcBef>
                <a:spcPct val="0"/>
              </a:spcBef>
              <a:spcAft>
                <a:spcPct val="0"/>
              </a:spcAft>
              <a:defRPr sz="1600">
                <a:solidFill>
                  <a:schemeClr val="accent2"/>
                </a:solidFill>
                <a:latin typeface="Arial" pitchFamily="34" charset="0"/>
              </a:defRPr>
            </a:lvl6pPr>
            <a:lvl7pPr marL="2971800" indent="-228600" defTabSz="912813" eaLnBrk="0" fontAlgn="base" hangingPunct="0">
              <a:spcBef>
                <a:spcPct val="0"/>
              </a:spcBef>
              <a:spcAft>
                <a:spcPct val="0"/>
              </a:spcAft>
              <a:defRPr sz="1600">
                <a:solidFill>
                  <a:schemeClr val="accent2"/>
                </a:solidFill>
                <a:latin typeface="Arial" pitchFamily="34" charset="0"/>
              </a:defRPr>
            </a:lvl7pPr>
            <a:lvl8pPr marL="3429000" indent="-228600" defTabSz="912813" eaLnBrk="0" fontAlgn="base" hangingPunct="0">
              <a:spcBef>
                <a:spcPct val="0"/>
              </a:spcBef>
              <a:spcAft>
                <a:spcPct val="0"/>
              </a:spcAft>
              <a:defRPr sz="1600">
                <a:solidFill>
                  <a:schemeClr val="accent2"/>
                </a:solidFill>
                <a:latin typeface="Arial" pitchFamily="34" charset="0"/>
              </a:defRPr>
            </a:lvl8pPr>
            <a:lvl9pPr marL="3886200" indent="-228600" defTabSz="912813" eaLnBrk="0" fontAlgn="base" hangingPunct="0">
              <a:spcBef>
                <a:spcPct val="0"/>
              </a:spcBef>
              <a:spcAft>
                <a:spcPct val="0"/>
              </a:spcAft>
              <a:defRPr sz="1600">
                <a:solidFill>
                  <a:schemeClr val="accent2"/>
                </a:solidFill>
                <a:latin typeface="Arial" pitchFamily="34" charset="0"/>
              </a:defRPr>
            </a:lvl9pPr>
          </a:lstStyle>
          <a:p>
            <a:pPr eaLnBrk="1" hangingPunct="1"/>
            <a:fld id="{65A6D9C7-1FED-4EA9-8A76-424D2A5FDC94}" type="slidenum">
              <a:rPr lang="en-GB" sz="1200">
                <a:solidFill>
                  <a:schemeClr val="tx1"/>
                </a:solidFill>
              </a:rPr>
              <a:pPr eaLnBrk="1" hangingPunct="1"/>
              <a:t>7</a:t>
            </a:fld>
            <a:endParaRPr lang="en-GB" sz="1200">
              <a:solidFill>
                <a:schemeClr val="tx1"/>
              </a:solidFill>
            </a:endParaRPr>
          </a:p>
        </p:txBody>
      </p:sp>
      <p:sp>
        <p:nvSpPr>
          <p:cNvPr id="54275" name="Rectangle 2"/>
          <p:cNvSpPr>
            <a:spLocks noGrp="1" noRot="1" noChangeAspect="1" noChangeArrowheads="1" noTextEdit="1"/>
          </p:cNvSpPr>
          <p:nvPr>
            <p:ph type="sldImg"/>
          </p:nvPr>
        </p:nvSpPr>
        <p:spPr>
          <a:xfrm>
            <a:off x="933450" y="741363"/>
            <a:ext cx="4935538" cy="3702050"/>
          </a:xfrm>
          <a:ln/>
        </p:spPr>
      </p:sp>
      <p:sp>
        <p:nvSpPr>
          <p:cNvPr id="54276" name="Rectangle 3"/>
          <p:cNvSpPr>
            <a:spLocks noGrp="1" noChangeArrowheads="1"/>
          </p:cNvSpPr>
          <p:nvPr>
            <p:ph type="body" idx="1"/>
          </p:nvPr>
        </p:nvSpPr>
        <p:spPr>
          <a:xfrm>
            <a:off x="906463" y="4691063"/>
            <a:ext cx="4984750" cy="4441825"/>
          </a:xfrm>
          <a:noFill/>
        </p:spPr>
        <p:txBody>
          <a:bodyPr/>
          <a:lstStyle/>
          <a:p>
            <a:pPr eaLnBrk="1" hangingPunct="1"/>
            <a:endParaRPr lang="fr-FR" smtClean="0">
              <a:latin typeface="Arial"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1600">
                <a:solidFill>
                  <a:schemeClr val="accent2"/>
                </a:solidFill>
                <a:latin typeface="Arial" pitchFamily="34" charset="0"/>
                <a:ea typeface="ＭＳ Ｐゴシック" pitchFamily="34" charset="-128"/>
              </a:defRPr>
            </a:lvl1pPr>
            <a:lvl2pPr marL="742950" indent="-285750" defTabSz="912813" eaLnBrk="0" hangingPunct="0">
              <a:defRPr sz="1600">
                <a:solidFill>
                  <a:schemeClr val="accent2"/>
                </a:solidFill>
                <a:latin typeface="Arial" pitchFamily="34" charset="0"/>
                <a:ea typeface="ＭＳ Ｐゴシック" pitchFamily="34" charset="-128"/>
              </a:defRPr>
            </a:lvl2pPr>
            <a:lvl3pPr marL="1143000" indent="-228600" defTabSz="912813" eaLnBrk="0" hangingPunct="0">
              <a:defRPr sz="1600">
                <a:solidFill>
                  <a:schemeClr val="accent2"/>
                </a:solidFill>
                <a:latin typeface="Arial" pitchFamily="34" charset="0"/>
                <a:ea typeface="ＭＳ Ｐゴシック" pitchFamily="34" charset="-128"/>
              </a:defRPr>
            </a:lvl3pPr>
            <a:lvl4pPr marL="1600200" indent="-228600" defTabSz="912813" eaLnBrk="0" hangingPunct="0">
              <a:defRPr sz="1600">
                <a:solidFill>
                  <a:schemeClr val="accent2"/>
                </a:solidFill>
                <a:latin typeface="Arial" pitchFamily="34" charset="0"/>
                <a:ea typeface="ＭＳ Ｐゴシック" pitchFamily="34" charset="-128"/>
              </a:defRPr>
            </a:lvl4pPr>
            <a:lvl5pPr marL="2057400" indent="-228600" defTabSz="912813" eaLnBrk="0" hangingPunct="0">
              <a:defRPr sz="1600">
                <a:solidFill>
                  <a:schemeClr val="accent2"/>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sz="1600">
                <a:solidFill>
                  <a:schemeClr val="accent2"/>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sz="1600">
                <a:solidFill>
                  <a:schemeClr val="accent2"/>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sz="1600">
                <a:solidFill>
                  <a:schemeClr val="accent2"/>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sz="1600">
                <a:solidFill>
                  <a:schemeClr val="accent2"/>
                </a:solidFill>
                <a:latin typeface="Arial" pitchFamily="34" charset="0"/>
                <a:ea typeface="ＭＳ Ｐゴシック" pitchFamily="34" charset="-128"/>
              </a:defRPr>
            </a:lvl9pPr>
          </a:lstStyle>
          <a:p>
            <a:pPr eaLnBrk="1" hangingPunct="1"/>
            <a:fld id="{84B4E741-5800-40B1-ACAE-5E99368AB346}" type="slidenum">
              <a:rPr lang="en-GB" sz="1200" smtClean="0">
                <a:solidFill>
                  <a:schemeClr val="tx1"/>
                </a:solidFill>
              </a:rPr>
              <a:pPr eaLnBrk="1" hangingPunct="1"/>
              <a:t>65</a:t>
            </a:fld>
            <a:endParaRPr lang="en-GB" sz="1200" smtClean="0">
              <a:solidFill>
                <a:schemeClr val="tx1"/>
              </a:solidFill>
            </a:endParaRPr>
          </a:p>
        </p:txBody>
      </p:sp>
      <p:sp>
        <p:nvSpPr>
          <p:cNvPr id="27651" name="Rectangle 2"/>
          <p:cNvSpPr>
            <a:spLocks noGrp="1" noRot="1" noChangeAspect="1" noChangeArrowheads="1" noTextEdit="1"/>
          </p:cNvSpPr>
          <p:nvPr>
            <p:ph type="sldImg"/>
          </p:nvPr>
        </p:nvSpPr>
        <p:spPr>
          <a:xfrm>
            <a:off x="931863" y="741363"/>
            <a:ext cx="4935537" cy="3702050"/>
          </a:xfrm>
          <a:solidFill>
            <a:srgbClr val="FFFFFF"/>
          </a:solidFill>
          <a:ln/>
        </p:spPr>
      </p:sp>
      <p:sp>
        <p:nvSpPr>
          <p:cNvPr id="2085891" name="Rectangle 3"/>
          <p:cNvSpPr>
            <a:spLocks noGrp="1" noChangeArrowheads="1"/>
          </p:cNvSpPr>
          <p:nvPr>
            <p:ph type="body" idx="1"/>
          </p:nvPr>
        </p:nvSpPr>
        <p:spPr>
          <a:xfrm>
            <a:off x="906463" y="4691063"/>
            <a:ext cx="4984750" cy="4441825"/>
          </a:xfrm>
          <a:solidFill>
            <a:srgbClr val="FFFFFF"/>
          </a:solidFill>
          <a:ln>
            <a:solidFill>
              <a:srgbClr val="000000"/>
            </a:solidFill>
            <a:miter lim="800000"/>
            <a:headEnd/>
            <a:tailEnd/>
          </a:ln>
        </p:spPr>
        <p:txBody>
          <a:bodyPr/>
          <a:lstStyle/>
          <a:p>
            <a:pPr eaLnBrk="1" hangingPunct="1">
              <a:defRPr/>
            </a:pPr>
            <a:endParaRPr lang="fr-FR" smtClean="0">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1600">
                <a:solidFill>
                  <a:schemeClr val="accent2"/>
                </a:solidFill>
                <a:latin typeface="Arial" pitchFamily="34" charset="0"/>
                <a:ea typeface="ＭＳ Ｐゴシック" pitchFamily="34" charset="-128"/>
              </a:defRPr>
            </a:lvl1pPr>
            <a:lvl2pPr marL="742950" indent="-285750" defTabSz="912813" eaLnBrk="0" hangingPunct="0">
              <a:defRPr sz="1600">
                <a:solidFill>
                  <a:schemeClr val="accent2"/>
                </a:solidFill>
                <a:latin typeface="Arial" pitchFamily="34" charset="0"/>
                <a:ea typeface="ＭＳ Ｐゴシック" pitchFamily="34" charset="-128"/>
              </a:defRPr>
            </a:lvl2pPr>
            <a:lvl3pPr marL="1143000" indent="-228600" defTabSz="912813" eaLnBrk="0" hangingPunct="0">
              <a:defRPr sz="1600">
                <a:solidFill>
                  <a:schemeClr val="accent2"/>
                </a:solidFill>
                <a:latin typeface="Arial" pitchFamily="34" charset="0"/>
                <a:ea typeface="ＭＳ Ｐゴシック" pitchFamily="34" charset="-128"/>
              </a:defRPr>
            </a:lvl3pPr>
            <a:lvl4pPr marL="1600200" indent="-228600" defTabSz="912813" eaLnBrk="0" hangingPunct="0">
              <a:defRPr sz="1600">
                <a:solidFill>
                  <a:schemeClr val="accent2"/>
                </a:solidFill>
                <a:latin typeface="Arial" pitchFamily="34" charset="0"/>
                <a:ea typeface="ＭＳ Ｐゴシック" pitchFamily="34" charset="-128"/>
              </a:defRPr>
            </a:lvl4pPr>
            <a:lvl5pPr marL="2057400" indent="-228600" defTabSz="912813" eaLnBrk="0" hangingPunct="0">
              <a:defRPr sz="1600">
                <a:solidFill>
                  <a:schemeClr val="accent2"/>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sz="1600">
                <a:solidFill>
                  <a:schemeClr val="accent2"/>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sz="1600">
                <a:solidFill>
                  <a:schemeClr val="accent2"/>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sz="1600">
                <a:solidFill>
                  <a:schemeClr val="accent2"/>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sz="1600">
                <a:solidFill>
                  <a:schemeClr val="accent2"/>
                </a:solidFill>
                <a:latin typeface="Arial" pitchFamily="34" charset="0"/>
                <a:ea typeface="ＭＳ Ｐゴシック" pitchFamily="34" charset="-128"/>
              </a:defRPr>
            </a:lvl9pPr>
          </a:lstStyle>
          <a:p>
            <a:pPr eaLnBrk="1" hangingPunct="1"/>
            <a:fld id="{3AE4C62E-42A5-475E-A26D-B94F0DD27237}" type="slidenum">
              <a:rPr lang="en-GB" sz="1200" smtClean="0">
                <a:solidFill>
                  <a:schemeClr val="tx1"/>
                </a:solidFill>
              </a:rPr>
              <a:pPr eaLnBrk="1" hangingPunct="1"/>
              <a:t>66</a:t>
            </a:fld>
            <a:endParaRPr lang="en-GB" sz="1200" smtClean="0">
              <a:solidFill>
                <a:schemeClr val="tx1"/>
              </a:solidFill>
            </a:endParaRPr>
          </a:p>
        </p:txBody>
      </p:sp>
      <p:sp>
        <p:nvSpPr>
          <p:cNvPr id="28675" name="Rectangle 2"/>
          <p:cNvSpPr>
            <a:spLocks noGrp="1" noRot="1" noChangeAspect="1" noChangeArrowheads="1" noTextEdit="1"/>
          </p:cNvSpPr>
          <p:nvPr>
            <p:ph type="sldImg"/>
          </p:nvPr>
        </p:nvSpPr>
        <p:spPr>
          <a:xfrm>
            <a:off x="931863" y="741363"/>
            <a:ext cx="4935537" cy="3702050"/>
          </a:xfrm>
          <a:solidFill>
            <a:srgbClr val="FFFFFF"/>
          </a:solidFill>
          <a:ln/>
        </p:spPr>
      </p:sp>
      <p:sp>
        <p:nvSpPr>
          <p:cNvPr id="2087939" name="Rectangle 3"/>
          <p:cNvSpPr>
            <a:spLocks noGrp="1" noChangeArrowheads="1"/>
          </p:cNvSpPr>
          <p:nvPr>
            <p:ph type="body" idx="1"/>
          </p:nvPr>
        </p:nvSpPr>
        <p:spPr>
          <a:xfrm>
            <a:off x="906463" y="4691063"/>
            <a:ext cx="4984750" cy="4441825"/>
          </a:xfrm>
          <a:solidFill>
            <a:srgbClr val="FFFFFF"/>
          </a:solidFill>
          <a:ln>
            <a:solidFill>
              <a:srgbClr val="000000"/>
            </a:solidFill>
            <a:miter lim="800000"/>
            <a:headEnd/>
            <a:tailEnd/>
          </a:ln>
        </p:spPr>
        <p:txBody>
          <a:bodyPr lIns="90580" tIns="45290" rIns="90580" bIns="45290"/>
          <a:lstStyle/>
          <a:p>
            <a:pPr eaLnBrk="1" hangingPunct="1">
              <a:defRPr/>
            </a:pPr>
            <a:endParaRPr lang="fr-FR" smtClean="0">
              <a:cs typeface="+mn-c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1600">
                <a:solidFill>
                  <a:schemeClr val="accent2"/>
                </a:solidFill>
                <a:latin typeface="Arial" pitchFamily="34" charset="0"/>
                <a:ea typeface="ＭＳ Ｐゴシック" pitchFamily="34" charset="-128"/>
              </a:defRPr>
            </a:lvl1pPr>
            <a:lvl2pPr marL="742950" indent="-285750" defTabSz="912813" eaLnBrk="0" hangingPunct="0">
              <a:defRPr sz="1600">
                <a:solidFill>
                  <a:schemeClr val="accent2"/>
                </a:solidFill>
                <a:latin typeface="Arial" pitchFamily="34" charset="0"/>
                <a:ea typeface="ＭＳ Ｐゴシック" pitchFamily="34" charset="-128"/>
              </a:defRPr>
            </a:lvl2pPr>
            <a:lvl3pPr marL="1143000" indent="-228600" defTabSz="912813" eaLnBrk="0" hangingPunct="0">
              <a:defRPr sz="1600">
                <a:solidFill>
                  <a:schemeClr val="accent2"/>
                </a:solidFill>
                <a:latin typeface="Arial" pitchFamily="34" charset="0"/>
                <a:ea typeface="ＭＳ Ｐゴシック" pitchFamily="34" charset="-128"/>
              </a:defRPr>
            </a:lvl3pPr>
            <a:lvl4pPr marL="1600200" indent="-228600" defTabSz="912813" eaLnBrk="0" hangingPunct="0">
              <a:defRPr sz="1600">
                <a:solidFill>
                  <a:schemeClr val="accent2"/>
                </a:solidFill>
                <a:latin typeface="Arial" pitchFamily="34" charset="0"/>
                <a:ea typeface="ＭＳ Ｐゴシック" pitchFamily="34" charset="-128"/>
              </a:defRPr>
            </a:lvl4pPr>
            <a:lvl5pPr marL="2057400" indent="-228600" defTabSz="912813" eaLnBrk="0" hangingPunct="0">
              <a:defRPr sz="1600">
                <a:solidFill>
                  <a:schemeClr val="accent2"/>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sz="1600">
                <a:solidFill>
                  <a:schemeClr val="accent2"/>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sz="1600">
                <a:solidFill>
                  <a:schemeClr val="accent2"/>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sz="1600">
                <a:solidFill>
                  <a:schemeClr val="accent2"/>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sz="1600">
                <a:solidFill>
                  <a:schemeClr val="accent2"/>
                </a:solidFill>
                <a:latin typeface="Arial" pitchFamily="34" charset="0"/>
                <a:ea typeface="ＭＳ Ｐゴシック" pitchFamily="34" charset="-128"/>
              </a:defRPr>
            </a:lvl9pPr>
          </a:lstStyle>
          <a:p>
            <a:pPr eaLnBrk="1" hangingPunct="1"/>
            <a:fld id="{65461012-8566-488B-BCC4-B641E23E14CE}" type="slidenum">
              <a:rPr lang="en-GB" sz="1200" smtClean="0">
                <a:solidFill>
                  <a:schemeClr val="tx1"/>
                </a:solidFill>
              </a:rPr>
              <a:pPr eaLnBrk="1" hangingPunct="1"/>
              <a:t>67</a:t>
            </a:fld>
            <a:endParaRPr lang="en-GB" sz="1200" smtClean="0">
              <a:solidFill>
                <a:schemeClr val="tx1"/>
              </a:solidFill>
            </a:endParaRPr>
          </a:p>
        </p:txBody>
      </p:sp>
      <p:sp>
        <p:nvSpPr>
          <p:cNvPr id="29699" name="Rectangle 2"/>
          <p:cNvSpPr>
            <a:spLocks noGrp="1" noRot="1" noChangeAspect="1" noChangeArrowheads="1" noTextEdit="1"/>
          </p:cNvSpPr>
          <p:nvPr>
            <p:ph type="sldImg"/>
          </p:nvPr>
        </p:nvSpPr>
        <p:spPr>
          <a:xfrm>
            <a:off x="931863" y="741363"/>
            <a:ext cx="4935537" cy="3702050"/>
          </a:xfrm>
          <a:solidFill>
            <a:srgbClr val="FFFFFF"/>
          </a:solidFill>
          <a:ln/>
        </p:spPr>
      </p:sp>
      <p:sp>
        <p:nvSpPr>
          <p:cNvPr id="2089987" name="Rectangle 3"/>
          <p:cNvSpPr>
            <a:spLocks noGrp="1" noChangeArrowheads="1"/>
          </p:cNvSpPr>
          <p:nvPr>
            <p:ph type="body" idx="1"/>
          </p:nvPr>
        </p:nvSpPr>
        <p:spPr>
          <a:xfrm>
            <a:off x="906463" y="4691063"/>
            <a:ext cx="4984750" cy="4441825"/>
          </a:xfrm>
          <a:solidFill>
            <a:srgbClr val="FFFFFF"/>
          </a:solidFill>
          <a:ln>
            <a:solidFill>
              <a:srgbClr val="000000"/>
            </a:solidFill>
            <a:miter lim="800000"/>
            <a:headEnd/>
            <a:tailEnd/>
          </a:ln>
        </p:spPr>
        <p:txBody>
          <a:bodyPr lIns="90580" tIns="45290" rIns="90580" bIns="45290"/>
          <a:lstStyle/>
          <a:p>
            <a:pPr eaLnBrk="1" hangingPunct="1">
              <a:defRPr/>
            </a:pPr>
            <a:endParaRPr lang="fr-FR" smtClean="0">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1600">
                <a:solidFill>
                  <a:schemeClr val="accent2"/>
                </a:solidFill>
                <a:latin typeface="Arial" pitchFamily="34" charset="0"/>
                <a:ea typeface="ＭＳ Ｐゴシック" pitchFamily="34" charset="-128"/>
              </a:defRPr>
            </a:lvl1pPr>
            <a:lvl2pPr marL="742950" indent="-285750" defTabSz="912813" eaLnBrk="0" hangingPunct="0">
              <a:defRPr sz="1600">
                <a:solidFill>
                  <a:schemeClr val="accent2"/>
                </a:solidFill>
                <a:latin typeface="Arial" pitchFamily="34" charset="0"/>
                <a:ea typeface="ＭＳ Ｐゴシック" pitchFamily="34" charset="-128"/>
              </a:defRPr>
            </a:lvl2pPr>
            <a:lvl3pPr marL="1143000" indent="-228600" defTabSz="912813" eaLnBrk="0" hangingPunct="0">
              <a:defRPr sz="1600">
                <a:solidFill>
                  <a:schemeClr val="accent2"/>
                </a:solidFill>
                <a:latin typeface="Arial" pitchFamily="34" charset="0"/>
                <a:ea typeface="ＭＳ Ｐゴシック" pitchFamily="34" charset="-128"/>
              </a:defRPr>
            </a:lvl3pPr>
            <a:lvl4pPr marL="1600200" indent="-228600" defTabSz="912813" eaLnBrk="0" hangingPunct="0">
              <a:defRPr sz="1600">
                <a:solidFill>
                  <a:schemeClr val="accent2"/>
                </a:solidFill>
                <a:latin typeface="Arial" pitchFamily="34" charset="0"/>
                <a:ea typeface="ＭＳ Ｐゴシック" pitchFamily="34" charset="-128"/>
              </a:defRPr>
            </a:lvl4pPr>
            <a:lvl5pPr marL="2057400" indent="-228600" defTabSz="912813" eaLnBrk="0" hangingPunct="0">
              <a:defRPr sz="1600">
                <a:solidFill>
                  <a:schemeClr val="accent2"/>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sz="1600">
                <a:solidFill>
                  <a:schemeClr val="accent2"/>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sz="1600">
                <a:solidFill>
                  <a:schemeClr val="accent2"/>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sz="1600">
                <a:solidFill>
                  <a:schemeClr val="accent2"/>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sz="1600">
                <a:solidFill>
                  <a:schemeClr val="accent2"/>
                </a:solidFill>
                <a:latin typeface="Arial" pitchFamily="34" charset="0"/>
                <a:ea typeface="ＭＳ Ｐゴシック" pitchFamily="34" charset="-128"/>
              </a:defRPr>
            </a:lvl9pPr>
          </a:lstStyle>
          <a:p>
            <a:pPr eaLnBrk="1" hangingPunct="1"/>
            <a:fld id="{3A28AC04-BAB4-4481-BA4C-D2392CBC3F3E}" type="slidenum">
              <a:rPr lang="en-GB" sz="1200" smtClean="0">
                <a:solidFill>
                  <a:schemeClr val="tx1"/>
                </a:solidFill>
              </a:rPr>
              <a:pPr eaLnBrk="1" hangingPunct="1"/>
              <a:t>68</a:t>
            </a:fld>
            <a:endParaRPr lang="en-GB" sz="1200" smtClean="0">
              <a:solidFill>
                <a:schemeClr val="tx1"/>
              </a:solidFill>
            </a:endParaRPr>
          </a:p>
        </p:txBody>
      </p:sp>
      <p:sp>
        <p:nvSpPr>
          <p:cNvPr id="30723" name="Rectangle 2"/>
          <p:cNvSpPr>
            <a:spLocks noGrp="1" noRot="1" noChangeAspect="1" noChangeArrowheads="1" noTextEdit="1"/>
          </p:cNvSpPr>
          <p:nvPr>
            <p:ph type="sldImg"/>
          </p:nvPr>
        </p:nvSpPr>
        <p:spPr>
          <a:xfrm>
            <a:off x="931863" y="741363"/>
            <a:ext cx="4935537" cy="3702050"/>
          </a:xfrm>
          <a:solidFill>
            <a:srgbClr val="FFFFFF"/>
          </a:solidFill>
          <a:ln/>
        </p:spPr>
      </p:sp>
      <p:sp>
        <p:nvSpPr>
          <p:cNvPr id="2092035" name="Rectangle 3"/>
          <p:cNvSpPr>
            <a:spLocks noGrp="1" noChangeArrowheads="1"/>
          </p:cNvSpPr>
          <p:nvPr>
            <p:ph type="body" idx="1"/>
          </p:nvPr>
        </p:nvSpPr>
        <p:spPr>
          <a:xfrm>
            <a:off x="906463" y="4691063"/>
            <a:ext cx="4984750" cy="4441825"/>
          </a:xfrm>
          <a:solidFill>
            <a:srgbClr val="FFFFFF"/>
          </a:solidFill>
          <a:ln>
            <a:solidFill>
              <a:srgbClr val="000000"/>
            </a:solidFill>
            <a:miter lim="800000"/>
            <a:headEnd/>
            <a:tailEnd/>
          </a:ln>
        </p:spPr>
        <p:txBody>
          <a:bodyPr lIns="90580" tIns="45290" rIns="90580" bIns="45290"/>
          <a:lstStyle/>
          <a:p>
            <a:pPr eaLnBrk="1" hangingPunct="1">
              <a:defRPr/>
            </a:pPr>
            <a:endParaRPr lang="fr-FR" smtClean="0">
              <a:cs typeface="+mn-c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1600">
                <a:solidFill>
                  <a:schemeClr val="accent2"/>
                </a:solidFill>
                <a:latin typeface="Arial" pitchFamily="34" charset="0"/>
                <a:ea typeface="ＭＳ Ｐゴシック" pitchFamily="34" charset="-128"/>
              </a:defRPr>
            </a:lvl1pPr>
            <a:lvl2pPr marL="742950" indent="-285750" defTabSz="912813" eaLnBrk="0" hangingPunct="0">
              <a:defRPr sz="1600">
                <a:solidFill>
                  <a:schemeClr val="accent2"/>
                </a:solidFill>
                <a:latin typeface="Arial" pitchFamily="34" charset="0"/>
                <a:ea typeface="ＭＳ Ｐゴシック" pitchFamily="34" charset="-128"/>
              </a:defRPr>
            </a:lvl2pPr>
            <a:lvl3pPr marL="1143000" indent="-228600" defTabSz="912813" eaLnBrk="0" hangingPunct="0">
              <a:defRPr sz="1600">
                <a:solidFill>
                  <a:schemeClr val="accent2"/>
                </a:solidFill>
                <a:latin typeface="Arial" pitchFamily="34" charset="0"/>
                <a:ea typeface="ＭＳ Ｐゴシック" pitchFamily="34" charset="-128"/>
              </a:defRPr>
            </a:lvl3pPr>
            <a:lvl4pPr marL="1600200" indent="-228600" defTabSz="912813" eaLnBrk="0" hangingPunct="0">
              <a:defRPr sz="1600">
                <a:solidFill>
                  <a:schemeClr val="accent2"/>
                </a:solidFill>
                <a:latin typeface="Arial" pitchFamily="34" charset="0"/>
                <a:ea typeface="ＭＳ Ｐゴシック" pitchFamily="34" charset="-128"/>
              </a:defRPr>
            </a:lvl4pPr>
            <a:lvl5pPr marL="2057400" indent="-228600" defTabSz="912813" eaLnBrk="0" hangingPunct="0">
              <a:defRPr sz="1600">
                <a:solidFill>
                  <a:schemeClr val="accent2"/>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sz="1600">
                <a:solidFill>
                  <a:schemeClr val="accent2"/>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sz="1600">
                <a:solidFill>
                  <a:schemeClr val="accent2"/>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sz="1600">
                <a:solidFill>
                  <a:schemeClr val="accent2"/>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sz="1600">
                <a:solidFill>
                  <a:schemeClr val="accent2"/>
                </a:solidFill>
                <a:latin typeface="Arial" pitchFamily="34" charset="0"/>
                <a:ea typeface="ＭＳ Ｐゴシック" pitchFamily="34" charset="-128"/>
              </a:defRPr>
            </a:lvl9pPr>
          </a:lstStyle>
          <a:p>
            <a:pPr eaLnBrk="1" hangingPunct="1"/>
            <a:fld id="{EE98FD31-BDF8-40CA-8927-BC7C3997BCF1}" type="slidenum">
              <a:rPr lang="en-GB" sz="1200" smtClean="0">
                <a:solidFill>
                  <a:schemeClr val="tx1"/>
                </a:solidFill>
              </a:rPr>
              <a:pPr eaLnBrk="1" hangingPunct="1"/>
              <a:t>69</a:t>
            </a:fld>
            <a:endParaRPr lang="en-GB" sz="1200" smtClean="0">
              <a:solidFill>
                <a:schemeClr val="tx1"/>
              </a:solidFill>
            </a:endParaRPr>
          </a:p>
        </p:txBody>
      </p:sp>
      <p:sp>
        <p:nvSpPr>
          <p:cNvPr id="31747" name="Rectangle 2"/>
          <p:cNvSpPr>
            <a:spLocks noGrp="1" noRot="1" noChangeAspect="1" noChangeArrowheads="1" noTextEdit="1"/>
          </p:cNvSpPr>
          <p:nvPr>
            <p:ph type="sldImg"/>
          </p:nvPr>
        </p:nvSpPr>
        <p:spPr>
          <a:xfrm>
            <a:off x="931863" y="741363"/>
            <a:ext cx="4935537" cy="3702050"/>
          </a:xfrm>
          <a:solidFill>
            <a:srgbClr val="FFFFFF"/>
          </a:solidFill>
          <a:ln/>
        </p:spPr>
      </p:sp>
      <p:sp>
        <p:nvSpPr>
          <p:cNvPr id="2094083" name="Rectangle 3"/>
          <p:cNvSpPr>
            <a:spLocks noGrp="1" noChangeArrowheads="1"/>
          </p:cNvSpPr>
          <p:nvPr>
            <p:ph type="body" idx="1"/>
          </p:nvPr>
        </p:nvSpPr>
        <p:spPr>
          <a:xfrm>
            <a:off x="906463" y="4691063"/>
            <a:ext cx="4984750" cy="4441825"/>
          </a:xfrm>
          <a:solidFill>
            <a:srgbClr val="FFFFFF"/>
          </a:solidFill>
          <a:ln>
            <a:solidFill>
              <a:srgbClr val="000000"/>
            </a:solidFill>
            <a:miter lim="800000"/>
            <a:headEnd/>
            <a:tailEnd/>
          </a:ln>
        </p:spPr>
        <p:txBody>
          <a:bodyPr/>
          <a:lstStyle/>
          <a:p>
            <a:pPr eaLnBrk="1" hangingPunct="1">
              <a:defRPr/>
            </a:pPr>
            <a:endParaRPr lang="fr-FR" smtClean="0">
              <a:cs typeface="+mn-c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1600">
                <a:solidFill>
                  <a:schemeClr val="accent2"/>
                </a:solidFill>
                <a:latin typeface="Arial" pitchFamily="34" charset="0"/>
                <a:ea typeface="ＭＳ Ｐゴシック" pitchFamily="34" charset="-128"/>
              </a:defRPr>
            </a:lvl1pPr>
            <a:lvl2pPr marL="742950" indent="-285750" defTabSz="912813" eaLnBrk="0" hangingPunct="0">
              <a:defRPr sz="1600">
                <a:solidFill>
                  <a:schemeClr val="accent2"/>
                </a:solidFill>
                <a:latin typeface="Arial" pitchFamily="34" charset="0"/>
                <a:ea typeface="ＭＳ Ｐゴシック" pitchFamily="34" charset="-128"/>
              </a:defRPr>
            </a:lvl2pPr>
            <a:lvl3pPr marL="1143000" indent="-228600" defTabSz="912813" eaLnBrk="0" hangingPunct="0">
              <a:defRPr sz="1600">
                <a:solidFill>
                  <a:schemeClr val="accent2"/>
                </a:solidFill>
                <a:latin typeface="Arial" pitchFamily="34" charset="0"/>
                <a:ea typeface="ＭＳ Ｐゴシック" pitchFamily="34" charset="-128"/>
              </a:defRPr>
            </a:lvl3pPr>
            <a:lvl4pPr marL="1600200" indent="-228600" defTabSz="912813" eaLnBrk="0" hangingPunct="0">
              <a:defRPr sz="1600">
                <a:solidFill>
                  <a:schemeClr val="accent2"/>
                </a:solidFill>
                <a:latin typeface="Arial" pitchFamily="34" charset="0"/>
                <a:ea typeface="ＭＳ Ｐゴシック" pitchFamily="34" charset="-128"/>
              </a:defRPr>
            </a:lvl4pPr>
            <a:lvl5pPr marL="2057400" indent="-228600" defTabSz="912813" eaLnBrk="0" hangingPunct="0">
              <a:defRPr sz="1600">
                <a:solidFill>
                  <a:schemeClr val="accent2"/>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sz="1600">
                <a:solidFill>
                  <a:schemeClr val="accent2"/>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sz="1600">
                <a:solidFill>
                  <a:schemeClr val="accent2"/>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sz="1600">
                <a:solidFill>
                  <a:schemeClr val="accent2"/>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sz="1600">
                <a:solidFill>
                  <a:schemeClr val="accent2"/>
                </a:solidFill>
                <a:latin typeface="Arial" pitchFamily="34" charset="0"/>
                <a:ea typeface="ＭＳ Ｐゴシック" pitchFamily="34" charset="-128"/>
              </a:defRPr>
            </a:lvl9pPr>
          </a:lstStyle>
          <a:p>
            <a:pPr eaLnBrk="1" hangingPunct="1"/>
            <a:fld id="{74B8B94D-9B9A-4AC1-9F39-9EA8A4440FA7}" type="slidenum">
              <a:rPr lang="en-GB" sz="1200" smtClean="0">
                <a:solidFill>
                  <a:schemeClr val="tx1"/>
                </a:solidFill>
              </a:rPr>
              <a:pPr eaLnBrk="1" hangingPunct="1"/>
              <a:t>70</a:t>
            </a:fld>
            <a:endParaRPr lang="en-GB" sz="1200" smtClean="0">
              <a:solidFill>
                <a:schemeClr val="tx1"/>
              </a:solidFill>
            </a:endParaRPr>
          </a:p>
        </p:txBody>
      </p:sp>
      <p:sp>
        <p:nvSpPr>
          <p:cNvPr id="32771" name="Rectangle 2"/>
          <p:cNvSpPr>
            <a:spLocks noGrp="1" noRot="1" noChangeAspect="1" noChangeArrowheads="1" noTextEdit="1"/>
          </p:cNvSpPr>
          <p:nvPr>
            <p:ph type="sldImg"/>
          </p:nvPr>
        </p:nvSpPr>
        <p:spPr>
          <a:ln/>
        </p:spPr>
      </p:sp>
      <p:sp>
        <p:nvSpPr>
          <p:cNvPr id="211353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1600">
                <a:solidFill>
                  <a:schemeClr val="accent2"/>
                </a:solidFill>
                <a:latin typeface="Arial" pitchFamily="34" charset="0"/>
                <a:ea typeface="ＭＳ Ｐゴシック" pitchFamily="34" charset="-128"/>
              </a:defRPr>
            </a:lvl1pPr>
            <a:lvl2pPr marL="742950" indent="-285750" defTabSz="912813" eaLnBrk="0" hangingPunct="0">
              <a:defRPr sz="1600">
                <a:solidFill>
                  <a:schemeClr val="accent2"/>
                </a:solidFill>
                <a:latin typeface="Arial" pitchFamily="34" charset="0"/>
                <a:ea typeface="ＭＳ Ｐゴシック" pitchFamily="34" charset="-128"/>
              </a:defRPr>
            </a:lvl2pPr>
            <a:lvl3pPr marL="1143000" indent="-228600" defTabSz="912813" eaLnBrk="0" hangingPunct="0">
              <a:defRPr sz="1600">
                <a:solidFill>
                  <a:schemeClr val="accent2"/>
                </a:solidFill>
                <a:latin typeface="Arial" pitchFamily="34" charset="0"/>
                <a:ea typeface="ＭＳ Ｐゴシック" pitchFamily="34" charset="-128"/>
              </a:defRPr>
            </a:lvl3pPr>
            <a:lvl4pPr marL="1600200" indent="-228600" defTabSz="912813" eaLnBrk="0" hangingPunct="0">
              <a:defRPr sz="1600">
                <a:solidFill>
                  <a:schemeClr val="accent2"/>
                </a:solidFill>
                <a:latin typeface="Arial" pitchFamily="34" charset="0"/>
                <a:ea typeface="ＭＳ Ｐゴシック" pitchFamily="34" charset="-128"/>
              </a:defRPr>
            </a:lvl4pPr>
            <a:lvl5pPr marL="2057400" indent="-228600" defTabSz="912813" eaLnBrk="0" hangingPunct="0">
              <a:defRPr sz="1600">
                <a:solidFill>
                  <a:schemeClr val="accent2"/>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sz="1600">
                <a:solidFill>
                  <a:schemeClr val="accent2"/>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sz="1600">
                <a:solidFill>
                  <a:schemeClr val="accent2"/>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sz="1600">
                <a:solidFill>
                  <a:schemeClr val="accent2"/>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sz="1600">
                <a:solidFill>
                  <a:schemeClr val="accent2"/>
                </a:solidFill>
                <a:latin typeface="Arial" pitchFamily="34" charset="0"/>
                <a:ea typeface="ＭＳ Ｐゴシック" pitchFamily="34" charset="-128"/>
              </a:defRPr>
            </a:lvl9pPr>
          </a:lstStyle>
          <a:p>
            <a:pPr eaLnBrk="1" hangingPunct="1"/>
            <a:fld id="{3A7A9123-778E-4F4A-9051-2D9CCBF3A0E8}" type="slidenum">
              <a:rPr lang="en-GB" sz="1200" smtClean="0">
                <a:solidFill>
                  <a:schemeClr val="tx1"/>
                </a:solidFill>
              </a:rPr>
              <a:pPr eaLnBrk="1" hangingPunct="1"/>
              <a:t>71</a:t>
            </a:fld>
            <a:endParaRPr lang="en-GB" sz="1200" smtClean="0">
              <a:solidFill>
                <a:schemeClr val="tx1"/>
              </a:solidFill>
            </a:endParaRPr>
          </a:p>
        </p:txBody>
      </p:sp>
      <p:sp>
        <p:nvSpPr>
          <p:cNvPr id="33795" name="Rectangle 2"/>
          <p:cNvSpPr>
            <a:spLocks noGrp="1" noRot="1" noChangeAspect="1" noChangeArrowheads="1" noTextEdit="1"/>
          </p:cNvSpPr>
          <p:nvPr>
            <p:ph type="sldImg"/>
          </p:nvPr>
        </p:nvSpPr>
        <p:spPr>
          <a:xfrm>
            <a:off x="931863" y="741363"/>
            <a:ext cx="4935537" cy="3702050"/>
          </a:xfrm>
          <a:solidFill>
            <a:srgbClr val="FFFFFF"/>
          </a:solidFill>
          <a:ln/>
        </p:spPr>
      </p:sp>
      <p:sp>
        <p:nvSpPr>
          <p:cNvPr id="2097155" name="Rectangle 3"/>
          <p:cNvSpPr>
            <a:spLocks noGrp="1" noChangeArrowheads="1"/>
          </p:cNvSpPr>
          <p:nvPr>
            <p:ph type="body" idx="1"/>
          </p:nvPr>
        </p:nvSpPr>
        <p:spPr>
          <a:xfrm>
            <a:off x="906463" y="4691063"/>
            <a:ext cx="4984750" cy="4441825"/>
          </a:xfrm>
          <a:solidFill>
            <a:srgbClr val="FFFFFF"/>
          </a:solidFill>
          <a:ln>
            <a:solidFill>
              <a:srgbClr val="000000"/>
            </a:solidFill>
            <a:miter lim="800000"/>
            <a:headEnd/>
            <a:tailEnd/>
          </a:ln>
        </p:spPr>
        <p:txBody>
          <a:bodyPr/>
          <a:lstStyle/>
          <a:p>
            <a:pPr eaLnBrk="1" hangingPunct="1">
              <a:defRPr/>
            </a:pPr>
            <a:endParaRPr lang="fr-FR" smtClean="0">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1600">
                <a:solidFill>
                  <a:schemeClr val="accent2"/>
                </a:solidFill>
                <a:latin typeface="Arial" pitchFamily="34" charset="0"/>
                <a:ea typeface="ＭＳ Ｐゴシック" pitchFamily="34" charset="-128"/>
              </a:defRPr>
            </a:lvl1pPr>
            <a:lvl2pPr marL="742950" indent="-285750" defTabSz="912813" eaLnBrk="0" hangingPunct="0">
              <a:defRPr sz="1600">
                <a:solidFill>
                  <a:schemeClr val="accent2"/>
                </a:solidFill>
                <a:latin typeface="Arial" pitchFamily="34" charset="0"/>
                <a:ea typeface="ＭＳ Ｐゴシック" pitchFamily="34" charset="-128"/>
              </a:defRPr>
            </a:lvl2pPr>
            <a:lvl3pPr marL="1143000" indent="-228600" defTabSz="912813" eaLnBrk="0" hangingPunct="0">
              <a:defRPr sz="1600">
                <a:solidFill>
                  <a:schemeClr val="accent2"/>
                </a:solidFill>
                <a:latin typeface="Arial" pitchFamily="34" charset="0"/>
                <a:ea typeface="ＭＳ Ｐゴシック" pitchFamily="34" charset="-128"/>
              </a:defRPr>
            </a:lvl3pPr>
            <a:lvl4pPr marL="1600200" indent="-228600" defTabSz="912813" eaLnBrk="0" hangingPunct="0">
              <a:defRPr sz="1600">
                <a:solidFill>
                  <a:schemeClr val="accent2"/>
                </a:solidFill>
                <a:latin typeface="Arial" pitchFamily="34" charset="0"/>
                <a:ea typeface="ＭＳ Ｐゴシック" pitchFamily="34" charset="-128"/>
              </a:defRPr>
            </a:lvl4pPr>
            <a:lvl5pPr marL="2057400" indent="-228600" defTabSz="912813" eaLnBrk="0" hangingPunct="0">
              <a:defRPr sz="1600">
                <a:solidFill>
                  <a:schemeClr val="accent2"/>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sz="1600">
                <a:solidFill>
                  <a:schemeClr val="accent2"/>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sz="1600">
                <a:solidFill>
                  <a:schemeClr val="accent2"/>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sz="1600">
                <a:solidFill>
                  <a:schemeClr val="accent2"/>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sz="1600">
                <a:solidFill>
                  <a:schemeClr val="accent2"/>
                </a:solidFill>
                <a:latin typeface="Arial" pitchFamily="34" charset="0"/>
                <a:ea typeface="ＭＳ Ｐゴシック" pitchFamily="34" charset="-128"/>
              </a:defRPr>
            </a:lvl9pPr>
          </a:lstStyle>
          <a:p>
            <a:pPr eaLnBrk="1" hangingPunct="1"/>
            <a:fld id="{59AADFE2-DABB-451F-A16F-8E56C1357948}" type="slidenum">
              <a:rPr lang="en-GB" sz="1200" smtClean="0">
                <a:solidFill>
                  <a:schemeClr val="tx1"/>
                </a:solidFill>
              </a:rPr>
              <a:pPr eaLnBrk="1" hangingPunct="1"/>
              <a:t>72</a:t>
            </a:fld>
            <a:endParaRPr lang="en-GB" sz="1200" smtClean="0">
              <a:solidFill>
                <a:schemeClr val="tx1"/>
              </a:solidFill>
            </a:endParaRPr>
          </a:p>
        </p:txBody>
      </p:sp>
      <p:sp>
        <p:nvSpPr>
          <p:cNvPr id="34819" name="Rectangle 2"/>
          <p:cNvSpPr>
            <a:spLocks noGrp="1" noRot="1" noChangeAspect="1" noChangeArrowheads="1" noTextEdit="1"/>
          </p:cNvSpPr>
          <p:nvPr>
            <p:ph type="sldImg"/>
          </p:nvPr>
        </p:nvSpPr>
        <p:spPr>
          <a:xfrm>
            <a:off x="931863" y="741363"/>
            <a:ext cx="4935537" cy="3702050"/>
          </a:xfrm>
          <a:solidFill>
            <a:srgbClr val="FFFFFF"/>
          </a:solidFill>
          <a:ln/>
        </p:spPr>
      </p:sp>
      <p:sp>
        <p:nvSpPr>
          <p:cNvPr id="2099203" name="Rectangle 3"/>
          <p:cNvSpPr>
            <a:spLocks noGrp="1" noChangeArrowheads="1"/>
          </p:cNvSpPr>
          <p:nvPr>
            <p:ph type="body" idx="1"/>
          </p:nvPr>
        </p:nvSpPr>
        <p:spPr>
          <a:xfrm>
            <a:off x="906463" y="4691063"/>
            <a:ext cx="4984750" cy="4441825"/>
          </a:xfrm>
          <a:solidFill>
            <a:srgbClr val="FFFFFF"/>
          </a:solidFill>
          <a:ln>
            <a:solidFill>
              <a:srgbClr val="000000"/>
            </a:solidFill>
            <a:miter lim="800000"/>
            <a:headEnd/>
            <a:tailEnd/>
          </a:ln>
        </p:spPr>
        <p:txBody>
          <a:bodyPr/>
          <a:lstStyle/>
          <a:p>
            <a:pPr eaLnBrk="1" hangingPunct="1">
              <a:defRPr/>
            </a:pPr>
            <a:endParaRPr lang="fr-FR" smtClean="0">
              <a:cs typeface="+mn-c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1600">
                <a:solidFill>
                  <a:schemeClr val="accent2"/>
                </a:solidFill>
                <a:latin typeface="Arial" pitchFamily="34" charset="0"/>
                <a:ea typeface="ＭＳ Ｐゴシック" pitchFamily="34" charset="-128"/>
              </a:defRPr>
            </a:lvl1pPr>
            <a:lvl2pPr marL="742950" indent="-285750" defTabSz="912813" eaLnBrk="0" hangingPunct="0">
              <a:defRPr sz="1600">
                <a:solidFill>
                  <a:schemeClr val="accent2"/>
                </a:solidFill>
                <a:latin typeface="Arial" pitchFamily="34" charset="0"/>
                <a:ea typeface="ＭＳ Ｐゴシック" pitchFamily="34" charset="-128"/>
              </a:defRPr>
            </a:lvl2pPr>
            <a:lvl3pPr marL="1143000" indent="-228600" defTabSz="912813" eaLnBrk="0" hangingPunct="0">
              <a:defRPr sz="1600">
                <a:solidFill>
                  <a:schemeClr val="accent2"/>
                </a:solidFill>
                <a:latin typeface="Arial" pitchFamily="34" charset="0"/>
                <a:ea typeface="ＭＳ Ｐゴシック" pitchFamily="34" charset="-128"/>
              </a:defRPr>
            </a:lvl3pPr>
            <a:lvl4pPr marL="1600200" indent="-228600" defTabSz="912813" eaLnBrk="0" hangingPunct="0">
              <a:defRPr sz="1600">
                <a:solidFill>
                  <a:schemeClr val="accent2"/>
                </a:solidFill>
                <a:latin typeface="Arial" pitchFamily="34" charset="0"/>
                <a:ea typeface="ＭＳ Ｐゴシック" pitchFamily="34" charset="-128"/>
              </a:defRPr>
            </a:lvl4pPr>
            <a:lvl5pPr marL="2057400" indent="-228600" defTabSz="912813" eaLnBrk="0" hangingPunct="0">
              <a:defRPr sz="1600">
                <a:solidFill>
                  <a:schemeClr val="accent2"/>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sz="1600">
                <a:solidFill>
                  <a:schemeClr val="accent2"/>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sz="1600">
                <a:solidFill>
                  <a:schemeClr val="accent2"/>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sz="1600">
                <a:solidFill>
                  <a:schemeClr val="accent2"/>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sz="1600">
                <a:solidFill>
                  <a:schemeClr val="accent2"/>
                </a:solidFill>
                <a:latin typeface="Arial" pitchFamily="34" charset="0"/>
                <a:ea typeface="ＭＳ Ｐゴシック" pitchFamily="34" charset="-128"/>
              </a:defRPr>
            </a:lvl9pPr>
          </a:lstStyle>
          <a:p>
            <a:pPr eaLnBrk="1" hangingPunct="1"/>
            <a:fld id="{2D76D4EE-46B7-460C-A8FB-1CF42E22C620}" type="slidenum">
              <a:rPr lang="en-GB" sz="1200" smtClean="0">
                <a:solidFill>
                  <a:schemeClr val="tx1"/>
                </a:solidFill>
              </a:rPr>
              <a:pPr eaLnBrk="1" hangingPunct="1"/>
              <a:t>73</a:t>
            </a:fld>
            <a:endParaRPr lang="en-GB" sz="1200" smtClean="0">
              <a:solidFill>
                <a:schemeClr val="tx1"/>
              </a:solidFill>
            </a:endParaRPr>
          </a:p>
        </p:txBody>
      </p:sp>
      <p:sp>
        <p:nvSpPr>
          <p:cNvPr id="35843" name="Rectangle 2"/>
          <p:cNvSpPr>
            <a:spLocks noGrp="1" noRot="1" noChangeAspect="1" noChangeArrowheads="1" noTextEdit="1"/>
          </p:cNvSpPr>
          <p:nvPr>
            <p:ph type="sldImg"/>
          </p:nvPr>
        </p:nvSpPr>
        <p:spPr>
          <a:ln/>
        </p:spPr>
      </p:sp>
      <p:sp>
        <p:nvSpPr>
          <p:cNvPr id="211456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1600">
                <a:solidFill>
                  <a:schemeClr val="accent2"/>
                </a:solidFill>
                <a:latin typeface="Arial" pitchFamily="34" charset="0"/>
                <a:ea typeface="ＭＳ Ｐゴシック" pitchFamily="34" charset="-128"/>
              </a:defRPr>
            </a:lvl1pPr>
            <a:lvl2pPr marL="742950" indent="-285750" defTabSz="912813" eaLnBrk="0" hangingPunct="0">
              <a:defRPr sz="1600">
                <a:solidFill>
                  <a:schemeClr val="accent2"/>
                </a:solidFill>
                <a:latin typeface="Arial" pitchFamily="34" charset="0"/>
                <a:ea typeface="ＭＳ Ｐゴシック" pitchFamily="34" charset="-128"/>
              </a:defRPr>
            </a:lvl2pPr>
            <a:lvl3pPr marL="1143000" indent="-228600" defTabSz="912813" eaLnBrk="0" hangingPunct="0">
              <a:defRPr sz="1600">
                <a:solidFill>
                  <a:schemeClr val="accent2"/>
                </a:solidFill>
                <a:latin typeface="Arial" pitchFamily="34" charset="0"/>
                <a:ea typeface="ＭＳ Ｐゴシック" pitchFamily="34" charset="-128"/>
              </a:defRPr>
            </a:lvl3pPr>
            <a:lvl4pPr marL="1600200" indent="-228600" defTabSz="912813" eaLnBrk="0" hangingPunct="0">
              <a:defRPr sz="1600">
                <a:solidFill>
                  <a:schemeClr val="accent2"/>
                </a:solidFill>
                <a:latin typeface="Arial" pitchFamily="34" charset="0"/>
                <a:ea typeface="ＭＳ Ｐゴシック" pitchFamily="34" charset="-128"/>
              </a:defRPr>
            </a:lvl4pPr>
            <a:lvl5pPr marL="2057400" indent="-228600" defTabSz="912813" eaLnBrk="0" hangingPunct="0">
              <a:defRPr sz="1600">
                <a:solidFill>
                  <a:schemeClr val="accent2"/>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sz="1600">
                <a:solidFill>
                  <a:schemeClr val="accent2"/>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sz="1600">
                <a:solidFill>
                  <a:schemeClr val="accent2"/>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sz="1600">
                <a:solidFill>
                  <a:schemeClr val="accent2"/>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sz="1600">
                <a:solidFill>
                  <a:schemeClr val="accent2"/>
                </a:solidFill>
                <a:latin typeface="Arial" pitchFamily="34" charset="0"/>
                <a:ea typeface="ＭＳ Ｐゴシック" pitchFamily="34" charset="-128"/>
              </a:defRPr>
            </a:lvl9pPr>
          </a:lstStyle>
          <a:p>
            <a:pPr eaLnBrk="1" hangingPunct="1"/>
            <a:fld id="{5C6FBB4E-2FC4-48C6-AF31-BD7A9F339B74}" type="slidenum">
              <a:rPr lang="en-GB" sz="1200" smtClean="0">
                <a:solidFill>
                  <a:schemeClr val="tx1"/>
                </a:solidFill>
              </a:rPr>
              <a:pPr eaLnBrk="1" hangingPunct="1"/>
              <a:t>74</a:t>
            </a:fld>
            <a:endParaRPr lang="en-GB" sz="1200" smtClean="0">
              <a:solidFill>
                <a:schemeClr val="tx1"/>
              </a:solidFill>
            </a:endParaRPr>
          </a:p>
        </p:txBody>
      </p:sp>
      <p:sp>
        <p:nvSpPr>
          <p:cNvPr id="36867" name="Rectangle 2"/>
          <p:cNvSpPr>
            <a:spLocks noGrp="1" noRot="1" noChangeAspect="1" noChangeArrowheads="1" noTextEdit="1"/>
          </p:cNvSpPr>
          <p:nvPr>
            <p:ph type="sldImg"/>
          </p:nvPr>
        </p:nvSpPr>
        <p:spPr>
          <a:xfrm>
            <a:off x="931863" y="741363"/>
            <a:ext cx="4935537" cy="3702050"/>
          </a:xfrm>
          <a:solidFill>
            <a:srgbClr val="FFFFFF"/>
          </a:solidFill>
          <a:ln/>
        </p:spPr>
      </p:sp>
      <p:sp>
        <p:nvSpPr>
          <p:cNvPr id="2103299" name="Rectangle 3"/>
          <p:cNvSpPr>
            <a:spLocks noGrp="1" noChangeArrowheads="1"/>
          </p:cNvSpPr>
          <p:nvPr>
            <p:ph type="body" idx="1"/>
          </p:nvPr>
        </p:nvSpPr>
        <p:spPr>
          <a:xfrm>
            <a:off x="906463" y="4691063"/>
            <a:ext cx="4984750" cy="4441825"/>
          </a:xfrm>
          <a:solidFill>
            <a:srgbClr val="FFFFFF"/>
          </a:solidFill>
          <a:ln>
            <a:solidFill>
              <a:srgbClr val="000000"/>
            </a:solidFill>
            <a:miter lim="800000"/>
            <a:headEnd/>
            <a:tailEnd/>
          </a:ln>
        </p:spPr>
        <p:txBody>
          <a:bodyPr/>
          <a:lstStyle/>
          <a:p>
            <a:pPr eaLnBrk="1" hangingPunct="1">
              <a:defRPr/>
            </a:pPr>
            <a:endParaRPr lang="fr-FR" smtClean="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defTabSz="912813" eaLnBrk="0" hangingPunct="0">
              <a:defRPr sz="1600">
                <a:solidFill>
                  <a:schemeClr val="accent2"/>
                </a:solidFill>
                <a:latin typeface="Arial" pitchFamily="34" charset="0"/>
              </a:defRPr>
            </a:lvl1pPr>
            <a:lvl2pPr marL="742950" indent="-285750" defTabSz="912813" eaLnBrk="0" hangingPunct="0">
              <a:defRPr sz="1600">
                <a:solidFill>
                  <a:schemeClr val="accent2"/>
                </a:solidFill>
                <a:latin typeface="Arial" pitchFamily="34" charset="0"/>
              </a:defRPr>
            </a:lvl2pPr>
            <a:lvl3pPr marL="1143000" indent="-228600" defTabSz="912813" eaLnBrk="0" hangingPunct="0">
              <a:defRPr sz="1600">
                <a:solidFill>
                  <a:schemeClr val="accent2"/>
                </a:solidFill>
                <a:latin typeface="Arial" pitchFamily="34" charset="0"/>
              </a:defRPr>
            </a:lvl3pPr>
            <a:lvl4pPr marL="1600200" indent="-228600" defTabSz="912813" eaLnBrk="0" hangingPunct="0">
              <a:defRPr sz="1600">
                <a:solidFill>
                  <a:schemeClr val="accent2"/>
                </a:solidFill>
                <a:latin typeface="Arial" pitchFamily="34" charset="0"/>
              </a:defRPr>
            </a:lvl4pPr>
            <a:lvl5pPr marL="2057400" indent="-228600" defTabSz="912813" eaLnBrk="0" hangingPunct="0">
              <a:defRPr sz="1600">
                <a:solidFill>
                  <a:schemeClr val="accent2"/>
                </a:solidFill>
                <a:latin typeface="Arial" pitchFamily="34" charset="0"/>
              </a:defRPr>
            </a:lvl5pPr>
            <a:lvl6pPr marL="2514600" indent="-228600" defTabSz="912813" eaLnBrk="0" fontAlgn="base" hangingPunct="0">
              <a:spcBef>
                <a:spcPct val="0"/>
              </a:spcBef>
              <a:spcAft>
                <a:spcPct val="0"/>
              </a:spcAft>
              <a:defRPr sz="1600">
                <a:solidFill>
                  <a:schemeClr val="accent2"/>
                </a:solidFill>
                <a:latin typeface="Arial" pitchFamily="34" charset="0"/>
              </a:defRPr>
            </a:lvl6pPr>
            <a:lvl7pPr marL="2971800" indent="-228600" defTabSz="912813" eaLnBrk="0" fontAlgn="base" hangingPunct="0">
              <a:spcBef>
                <a:spcPct val="0"/>
              </a:spcBef>
              <a:spcAft>
                <a:spcPct val="0"/>
              </a:spcAft>
              <a:defRPr sz="1600">
                <a:solidFill>
                  <a:schemeClr val="accent2"/>
                </a:solidFill>
                <a:latin typeface="Arial" pitchFamily="34" charset="0"/>
              </a:defRPr>
            </a:lvl7pPr>
            <a:lvl8pPr marL="3429000" indent="-228600" defTabSz="912813" eaLnBrk="0" fontAlgn="base" hangingPunct="0">
              <a:spcBef>
                <a:spcPct val="0"/>
              </a:spcBef>
              <a:spcAft>
                <a:spcPct val="0"/>
              </a:spcAft>
              <a:defRPr sz="1600">
                <a:solidFill>
                  <a:schemeClr val="accent2"/>
                </a:solidFill>
                <a:latin typeface="Arial" pitchFamily="34" charset="0"/>
              </a:defRPr>
            </a:lvl8pPr>
            <a:lvl9pPr marL="3886200" indent="-228600" defTabSz="912813" eaLnBrk="0" fontAlgn="base" hangingPunct="0">
              <a:spcBef>
                <a:spcPct val="0"/>
              </a:spcBef>
              <a:spcAft>
                <a:spcPct val="0"/>
              </a:spcAft>
              <a:defRPr sz="1600">
                <a:solidFill>
                  <a:schemeClr val="accent2"/>
                </a:solidFill>
                <a:latin typeface="Arial" pitchFamily="34" charset="0"/>
              </a:defRPr>
            </a:lvl9pPr>
          </a:lstStyle>
          <a:p>
            <a:pPr eaLnBrk="1" hangingPunct="1"/>
            <a:fld id="{CBF4C34B-3029-493B-BC5A-0AF2B105EEB5}" type="slidenum">
              <a:rPr lang="en-GB" sz="1200">
                <a:solidFill>
                  <a:schemeClr val="tx1"/>
                </a:solidFill>
              </a:rPr>
              <a:pPr eaLnBrk="1" hangingPunct="1"/>
              <a:t>8</a:t>
            </a:fld>
            <a:endParaRPr lang="en-GB" sz="1200">
              <a:solidFill>
                <a:schemeClr val="tx1"/>
              </a:solidFill>
            </a:endParaRPr>
          </a:p>
        </p:txBody>
      </p:sp>
      <p:sp>
        <p:nvSpPr>
          <p:cNvPr id="60419" name="Rectangle 2"/>
          <p:cNvSpPr>
            <a:spLocks noGrp="1" noRot="1" noChangeAspect="1" noChangeArrowheads="1" noTextEdit="1"/>
          </p:cNvSpPr>
          <p:nvPr>
            <p:ph type="sldImg"/>
          </p:nvPr>
        </p:nvSpPr>
        <p:spPr>
          <a:xfrm>
            <a:off x="885825" y="728663"/>
            <a:ext cx="4972050" cy="3729037"/>
          </a:xfrm>
          <a:ln/>
        </p:spPr>
      </p:sp>
      <p:sp>
        <p:nvSpPr>
          <p:cNvPr id="60420" name="Rectangle 3"/>
          <p:cNvSpPr>
            <a:spLocks noGrp="1" noChangeArrowheads="1"/>
          </p:cNvSpPr>
          <p:nvPr>
            <p:ph type="body" idx="1"/>
          </p:nvPr>
        </p:nvSpPr>
        <p:spPr>
          <a:xfrm>
            <a:off x="889000" y="4700588"/>
            <a:ext cx="5037138" cy="4459287"/>
          </a:xfrm>
          <a:noFill/>
        </p:spPr>
        <p:txBody>
          <a:bodyPr lIns="90772" tIns="45386" rIns="90772" bIns="45386"/>
          <a:lstStyle/>
          <a:p>
            <a:pPr eaLnBrk="1" hangingPunct="1"/>
            <a:r>
              <a:rPr lang="en-US" b="1" smtClean="0">
                <a:latin typeface="Arial" pitchFamily="34" charset="0"/>
              </a:rPr>
              <a:t>The general approach to addressing this task of shape retrieval is as follows:</a:t>
            </a:r>
          </a:p>
          <a:p>
            <a:pPr eaLnBrk="1" hangingPunct="1"/>
            <a:r>
              <a:rPr lang="en-US" b="1" smtClean="0">
                <a:latin typeface="Arial" pitchFamily="34" charset="0"/>
              </a:rPr>
              <a:t>1] The distance between the query model and every model in the database is computed,</a:t>
            </a:r>
          </a:p>
          <a:p>
            <a:pPr eaLnBrk="1" hangingPunct="1"/>
            <a:r>
              <a:rPr lang="en-US" b="1" smtClean="0">
                <a:latin typeface="Arial" pitchFamily="34" charset="0"/>
              </a:rPr>
              <a:t>2] The database models are sorted by their proximity to the query,</a:t>
            </a:r>
          </a:p>
          <a:p>
            <a:pPr eaLnBrk="1" hangingPunct="1"/>
            <a:r>
              <a:rPr lang="en-US" b="1" smtClean="0">
                <a:latin typeface="Arial" pitchFamily="34" charset="0"/>
              </a:rPr>
              <a:t>3] And then the nearest matches are returned.</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1600">
                <a:solidFill>
                  <a:schemeClr val="accent2"/>
                </a:solidFill>
                <a:latin typeface="Arial" pitchFamily="34" charset="0"/>
                <a:ea typeface="ＭＳ Ｐゴシック" pitchFamily="34" charset="-128"/>
              </a:defRPr>
            </a:lvl1pPr>
            <a:lvl2pPr marL="742950" indent="-285750" defTabSz="912813" eaLnBrk="0" hangingPunct="0">
              <a:defRPr sz="1600">
                <a:solidFill>
                  <a:schemeClr val="accent2"/>
                </a:solidFill>
                <a:latin typeface="Arial" pitchFamily="34" charset="0"/>
                <a:ea typeface="ＭＳ Ｐゴシック" pitchFamily="34" charset="-128"/>
              </a:defRPr>
            </a:lvl2pPr>
            <a:lvl3pPr marL="1143000" indent="-228600" defTabSz="912813" eaLnBrk="0" hangingPunct="0">
              <a:defRPr sz="1600">
                <a:solidFill>
                  <a:schemeClr val="accent2"/>
                </a:solidFill>
                <a:latin typeface="Arial" pitchFamily="34" charset="0"/>
                <a:ea typeface="ＭＳ Ｐゴシック" pitchFamily="34" charset="-128"/>
              </a:defRPr>
            </a:lvl3pPr>
            <a:lvl4pPr marL="1600200" indent="-228600" defTabSz="912813" eaLnBrk="0" hangingPunct="0">
              <a:defRPr sz="1600">
                <a:solidFill>
                  <a:schemeClr val="accent2"/>
                </a:solidFill>
                <a:latin typeface="Arial" pitchFamily="34" charset="0"/>
                <a:ea typeface="ＭＳ Ｐゴシック" pitchFamily="34" charset="-128"/>
              </a:defRPr>
            </a:lvl4pPr>
            <a:lvl5pPr marL="2057400" indent="-228600" defTabSz="912813" eaLnBrk="0" hangingPunct="0">
              <a:defRPr sz="1600">
                <a:solidFill>
                  <a:schemeClr val="accent2"/>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sz="1600">
                <a:solidFill>
                  <a:schemeClr val="accent2"/>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sz="1600">
                <a:solidFill>
                  <a:schemeClr val="accent2"/>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sz="1600">
                <a:solidFill>
                  <a:schemeClr val="accent2"/>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sz="1600">
                <a:solidFill>
                  <a:schemeClr val="accent2"/>
                </a:solidFill>
                <a:latin typeface="Arial" pitchFamily="34" charset="0"/>
                <a:ea typeface="ＭＳ Ｐゴシック" pitchFamily="34" charset="-128"/>
              </a:defRPr>
            </a:lvl9pPr>
          </a:lstStyle>
          <a:p>
            <a:pPr eaLnBrk="1" hangingPunct="1"/>
            <a:fld id="{BAB9785F-568B-4586-B417-29BFE62B84C7}" type="slidenum">
              <a:rPr lang="en-GB" sz="1200" smtClean="0">
                <a:solidFill>
                  <a:schemeClr val="tx1"/>
                </a:solidFill>
              </a:rPr>
              <a:pPr eaLnBrk="1" hangingPunct="1"/>
              <a:t>75</a:t>
            </a:fld>
            <a:endParaRPr lang="en-GB" sz="1200" smtClean="0">
              <a:solidFill>
                <a:schemeClr val="tx1"/>
              </a:solidFill>
            </a:endParaRPr>
          </a:p>
        </p:txBody>
      </p:sp>
      <p:sp>
        <p:nvSpPr>
          <p:cNvPr id="37891" name="Rectangle 2"/>
          <p:cNvSpPr>
            <a:spLocks noGrp="1" noRot="1" noChangeAspect="1" noChangeArrowheads="1" noTextEdit="1"/>
          </p:cNvSpPr>
          <p:nvPr>
            <p:ph type="sldImg"/>
          </p:nvPr>
        </p:nvSpPr>
        <p:spPr>
          <a:xfrm>
            <a:off x="931863" y="741363"/>
            <a:ext cx="4935537" cy="3702050"/>
          </a:xfrm>
          <a:solidFill>
            <a:srgbClr val="FFFFFF"/>
          </a:solidFill>
          <a:ln/>
        </p:spPr>
      </p:sp>
      <p:sp>
        <p:nvSpPr>
          <p:cNvPr id="2105347" name="Rectangle 3"/>
          <p:cNvSpPr>
            <a:spLocks noGrp="1" noChangeArrowheads="1"/>
          </p:cNvSpPr>
          <p:nvPr>
            <p:ph type="body" idx="1"/>
          </p:nvPr>
        </p:nvSpPr>
        <p:spPr>
          <a:xfrm>
            <a:off x="906463" y="4691063"/>
            <a:ext cx="4984750" cy="4441825"/>
          </a:xfrm>
          <a:solidFill>
            <a:srgbClr val="FFFFFF"/>
          </a:solidFill>
          <a:ln>
            <a:solidFill>
              <a:srgbClr val="000000"/>
            </a:solidFill>
            <a:miter lim="800000"/>
            <a:headEnd/>
            <a:tailEnd/>
          </a:ln>
        </p:spPr>
        <p:txBody>
          <a:bodyPr/>
          <a:lstStyle/>
          <a:p>
            <a:pPr eaLnBrk="1" hangingPunct="1">
              <a:defRPr/>
            </a:pPr>
            <a:endParaRPr lang="fr-FR" smtClean="0">
              <a:cs typeface="+mn-c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1600">
                <a:solidFill>
                  <a:schemeClr val="accent2"/>
                </a:solidFill>
                <a:latin typeface="Arial" pitchFamily="34" charset="0"/>
                <a:ea typeface="ＭＳ Ｐゴシック" pitchFamily="34" charset="-128"/>
              </a:defRPr>
            </a:lvl1pPr>
            <a:lvl2pPr marL="742950" indent="-285750" defTabSz="912813" eaLnBrk="0" hangingPunct="0">
              <a:defRPr sz="1600">
                <a:solidFill>
                  <a:schemeClr val="accent2"/>
                </a:solidFill>
                <a:latin typeface="Arial" pitchFamily="34" charset="0"/>
                <a:ea typeface="ＭＳ Ｐゴシック" pitchFamily="34" charset="-128"/>
              </a:defRPr>
            </a:lvl2pPr>
            <a:lvl3pPr marL="1143000" indent="-228600" defTabSz="912813" eaLnBrk="0" hangingPunct="0">
              <a:defRPr sz="1600">
                <a:solidFill>
                  <a:schemeClr val="accent2"/>
                </a:solidFill>
                <a:latin typeface="Arial" pitchFamily="34" charset="0"/>
                <a:ea typeface="ＭＳ Ｐゴシック" pitchFamily="34" charset="-128"/>
              </a:defRPr>
            </a:lvl3pPr>
            <a:lvl4pPr marL="1600200" indent="-228600" defTabSz="912813" eaLnBrk="0" hangingPunct="0">
              <a:defRPr sz="1600">
                <a:solidFill>
                  <a:schemeClr val="accent2"/>
                </a:solidFill>
                <a:latin typeface="Arial" pitchFamily="34" charset="0"/>
                <a:ea typeface="ＭＳ Ｐゴシック" pitchFamily="34" charset="-128"/>
              </a:defRPr>
            </a:lvl4pPr>
            <a:lvl5pPr marL="2057400" indent="-228600" defTabSz="912813" eaLnBrk="0" hangingPunct="0">
              <a:defRPr sz="1600">
                <a:solidFill>
                  <a:schemeClr val="accent2"/>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sz="1600">
                <a:solidFill>
                  <a:schemeClr val="accent2"/>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sz="1600">
                <a:solidFill>
                  <a:schemeClr val="accent2"/>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sz="1600">
                <a:solidFill>
                  <a:schemeClr val="accent2"/>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sz="1600">
                <a:solidFill>
                  <a:schemeClr val="accent2"/>
                </a:solidFill>
                <a:latin typeface="Arial" pitchFamily="34" charset="0"/>
                <a:ea typeface="ＭＳ Ｐゴシック" pitchFamily="34" charset="-128"/>
              </a:defRPr>
            </a:lvl9pPr>
          </a:lstStyle>
          <a:p>
            <a:pPr eaLnBrk="1" hangingPunct="1"/>
            <a:fld id="{3FF6F836-2216-4764-A1A1-307AAE1A30DC}" type="slidenum">
              <a:rPr lang="en-GB" sz="1200" smtClean="0">
                <a:solidFill>
                  <a:schemeClr val="tx1"/>
                </a:solidFill>
              </a:rPr>
              <a:pPr eaLnBrk="1" hangingPunct="1"/>
              <a:t>76</a:t>
            </a:fld>
            <a:endParaRPr lang="en-GB" sz="1200" smtClean="0">
              <a:solidFill>
                <a:schemeClr val="tx1"/>
              </a:solidFill>
            </a:endParaRPr>
          </a:p>
        </p:txBody>
      </p:sp>
      <p:sp>
        <p:nvSpPr>
          <p:cNvPr id="38915" name="Rectangle 2"/>
          <p:cNvSpPr>
            <a:spLocks noGrp="1" noRot="1" noChangeAspect="1" noChangeArrowheads="1" noTextEdit="1"/>
          </p:cNvSpPr>
          <p:nvPr>
            <p:ph type="sldImg"/>
          </p:nvPr>
        </p:nvSpPr>
        <p:spPr>
          <a:ln/>
        </p:spPr>
      </p:sp>
      <p:sp>
        <p:nvSpPr>
          <p:cNvPr id="211558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1600">
                <a:solidFill>
                  <a:schemeClr val="accent2"/>
                </a:solidFill>
                <a:latin typeface="Arial" pitchFamily="34" charset="0"/>
                <a:ea typeface="ＭＳ Ｐゴシック" pitchFamily="34" charset="-128"/>
              </a:defRPr>
            </a:lvl1pPr>
            <a:lvl2pPr marL="742950" indent="-285750" defTabSz="912813" eaLnBrk="0" hangingPunct="0">
              <a:defRPr sz="1600">
                <a:solidFill>
                  <a:schemeClr val="accent2"/>
                </a:solidFill>
                <a:latin typeface="Arial" pitchFamily="34" charset="0"/>
                <a:ea typeface="ＭＳ Ｐゴシック" pitchFamily="34" charset="-128"/>
              </a:defRPr>
            </a:lvl2pPr>
            <a:lvl3pPr marL="1143000" indent="-228600" defTabSz="912813" eaLnBrk="0" hangingPunct="0">
              <a:defRPr sz="1600">
                <a:solidFill>
                  <a:schemeClr val="accent2"/>
                </a:solidFill>
                <a:latin typeface="Arial" pitchFamily="34" charset="0"/>
                <a:ea typeface="ＭＳ Ｐゴシック" pitchFamily="34" charset="-128"/>
              </a:defRPr>
            </a:lvl3pPr>
            <a:lvl4pPr marL="1600200" indent="-228600" defTabSz="912813" eaLnBrk="0" hangingPunct="0">
              <a:defRPr sz="1600">
                <a:solidFill>
                  <a:schemeClr val="accent2"/>
                </a:solidFill>
                <a:latin typeface="Arial" pitchFamily="34" charset="0"/>
                <a:ea typeface="ＭＳ Ｐゴシック" pitchFamily="34" charset="-128"/>
              </a:defRPr>
            </a:lvl4pPr>
            <a:lvl5pPr marL="2057400" indent="-228600" defTabSz="912813" eaLnBrk="0" hangingPunct="0">
              <a:defRPr sz="1600">
                <a:solidFill>
                  <a:schemeClr val="accent2"/>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sz="1600">
                <a:solidFill>
                  <a:schemeClr val="accent2"/>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sz="1600">
                <a:solidFill>
                  <a:schemeClr val="accent2"/>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sz="1600">
                <a:solidFill>
                  <a:schemeClr val="accent2"/>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sz="1600">
                <a:solidFill>
                  <a:schemeClr val="accent2"/>
                </a:solidFill>
                <a:latin typeface="Arial" pitchFamily="34" charset="0"/>
                <a:ea typeface="ＭＳ Ｐゴシック" pitchFamily="34" charset="-128"/>
              </a:defRPr>
            </a:lvl9pPr>
          </a:lstStyle>
          <a:p>
            <a:pPr eaLnBrk="1" hangingPunct="1"/>
            <a:fld id="{39C7DF1F-0D40-49E3-A75C-019B2CB3EE52}" type="slidenum">
              <a:rPr lang="en-GB" sz="1200" smtClean="0">
                <a:solidFill>
                  <a:schemeClr val="tx1"/>
                </a:solidFill>
              </a:rPr>
              <a:pPr eaLnBrk="1" hangingPunct="1"/>
              <a:t>77</a:t>
            </a:fld>
            <a:endParaRPr lang="en-GB" sz="1200" smtClean="0">
              <a:solidFill>
                <a:schemeClr val="tx1"/>
              </a:solidFill>
            </a:endParaRPr>
          </a:p>
        </p:txBody>
      </p:sp>
      <p:sp>
        <p:nvSpPr>
          <p:cNvPr id="39939" name="Rectangle 2"/>
          <p:cNvSpPr>
            <a:spLocks noGrp="1" noRot="1" noChangeAspect="1" noChangeArrowheads="1" noTextEdit="1"/>
          </p:cNvSpPr>
          <p:nvPr>
            <p:ph type="sldImg"/>
          </p:nvPr>
        </p:nvSpPr>
        <p:spPr>
          <a:ln/>
        </p:spPr>
      </p:sp>
      <p:sp>
        <p:nvSpPr>
          <p:cNvPr id="211661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lvl1pPr defTabSz="912813" eaLnBrk="0" hangingPunct="0">
              <a:defRPr sz="1600">
                <a:solidFill>
                  <a:schemeClr val="accent2"/>
                </a:solidFill>
                <a:latin typeface="Arial" pitchFamily="34" charset="0"/>
              </a:defRPr>
            </a:lvl1pPr>
            <a:lvl2pPr marL="742950" indent="-285750" defTabSz="912813" eaLnBrk="0" hangingPunct="0">
              <a:defRPr sz="1600">
                <a:solidFill>
                  <a:schemeClr val="accent2"/>
                </a:solidFill>
                <a:latin typeface="Arial" pitchFamily="34" charset="0"/>
              </a:defRPr>
            </a:lvl2pPr>
            <a:lvl3pPr marL="1143000" indent="-228600" defTabSz="912813" eaLnBrk="0" hangingPunct="0">
              <a:defRPr sz="1600">
                <a:solidFill>
                  <a:schemeClr val="accent2"/>
                </a:solidFill>
                <a:latin typeface="Arial" pitchFamily="34" charset="0"/>
              </a:defRPr>
            </a:lvl3pPr>
            <a:lvl4pPr marL="1600200" indent="-228600" defTabSz="912813" eaLnBrk="0" hangingPunct="0">
              <a:defRPr sz="1600">
                <a:solidFill>
                  <a:schemeClr val="accent2"/>
                </a:solidFill>
                <a:latin typeface="Arial" pitchFamily="34" charset="0"/>
              </a:defRPr>
            </a:lvl4pPr>
            <a:lvl5pPr marL="2057400" indent="-228600" defTabSz="912813" eaLnBrk="0" hangingPunct="0">
              <a:defRPr sz="1600">
                <a:solidFill>
                  <a:schemeClr val="accent2"/>
                </a:solidFill>
                <a:latin typeface="Arial" pitchFamily="34" charset="0"/>
              </a:defRPr>
            </a:lvl5pPr>
            <a:lvl6pPr marL="2514600" indent="-228600" defTabSz="912813" eaLnBrk="0" fontAlgn="base" hangingPunct="0">
              <a:spcBef>
                <a:spcPct val="0"/>
              </a:spcBef>
              <a:spcAft>
                <a:spcPct val="0"/>
              </a:spcAft>
              <a:defRPr sz="1600">
                <a:solidFill>
                  <a:schemeClr val="accent2"/>
                </a:solidFill>
                <a:latin typeface="Arial" pitchFamily="34" charset="0"/>
              </a:defRPr>
            </a:lvl6pPr>
            <a:lvl7pPr marL="2971800" indent="-228600" defTabSz="912813" eaLnBrk="0" fontAlgn="base" hangingPunct="0">
              <a:spcBef>
                <a:spcPct val="0"/>
              </a:spcBef>
              <a:spcAft>
                <a:spcPct val="0"/>
              </a:spcAft>
              <a:defRPr sz="1600">
                <a:solidFill>
                  <a:schemeClr val="accent2"/>
                </a:solidFill>
                <a:latin typeface="Arial" pitchFamily="34" charset="0"/>
              </a:defRPr>
            </a:lvl7pPr>
            <a:lvl8pPr marL="3429000" indent="-228600" defTabSz="912813" eaLnBrk="0" fontAlgn="base" hangingPunct="0">
              <a:spcBef>
                <a:spcPct val="0"/>
              </a:spcBef>
              <a:spcAft>
                <a:spcPct val="0"/>
              </a:spcAft>
              <a:defRPr sz="1600">
                <a:solidFill>
                  <a:schemeClr val="accent2"/>
                </a:solidFill>
                <a:latin typeface="Arial" pitchFamily="34" charset="0"/>
              </a:defRPr>
            </a:lvl8pPr>
            <a:lvl9pPr marL="3886200" indent="-228600" defTabSz="912813" eaLnBrk="0" fontAlgn="base" hangingPunct="0">
              <a:spcBef>
                <a:spcPct val="0"/>
              </a:spcBef>
              <a:spcAft>
                <a:spcPct val="0"/>
              </a:spcAft>
              <a:defRPr sz="1600">
                <a:solidFill>
                  <a:schemeClr val="accent2"/>
                </a:solidFill>
                <a:latin typeface="Arial" pitchFamily="34" charset="0"/>
              </a:defRPr>
            </a:lvl9pPr>
          </a:lstStyle>
          <a:p>
            <a:pPr eaLnBrk="1" hangingPunct="1"/>
            <a:fld id="{439DAC27-DD86-49F9-846D-C8F3B6B6130D}" type="slidenum">
              <a:rPr lang="en-GB" sz="1200" smtClean="0">
                <a:solidFill>
                  <a:schemeClr val="tx1"/>
                </a:solidFill>
              </a:rPr>
              <a:pPr eaLnBrk="1" hangingPunct="1"/>
              <a:t>79</a:t>
            </a:fld>
            <a:endParaRPr lang="en-GB" sz="1200" smtClean="0">
              <a:solidFill>
                <a:schemeClr val="tx1"/>
              </a:solidFill>
            </a:endParaRPr>
          </a:p>
        </p:txBody>
      </p:sp>
      <p:sp>
        <p:nvSpPr>
          <p:cNvPr id="19459" name="Rectangle 2"/>
          <p:cNvSpPr>
            <a:spLocks noGrp="1" noRot="1" noChangeAspect="1" noChangeArrowheads="1" noTextEdit="1"/>
          </p:cNvSpPr>
          <p:nvPr>
            <p:ph type="sldImg"/>
          </p:nvPr>
        </p:nvSpPr>
        <p:spPr>
          <a:xfrm>
            <a:off x="885825" y="728663"/>
            <a:ext cx="4978400" cy="3733800"/>
          </a:xfrm>
          <a:solidFill>
            <a:srgbClr val="FFFFFF"/>
          </a:solidFill>
          <a:ln/>
        </p:spPr>
      </p:sp>
      <p:sp>
        <p:nvSpPr>
          <p:cNvPr id="19460" name="Rectangle 3"/>
          <p:cNvSpPr>
            <a:spLocks noGrp="1" noChangeArrowheads="1"/>
          </p:cNvSpPr>
          <p:nvPr>
            <p:ph type="body" idx="1"/>
          </p:nvPr>
        </p:nvSpPr>
        <p:spPr>
          <a:xfrm>
            <a:off x="890588" y="4706938"/>
            <a:ext cx="4967287" cy="4464050"/>
          </a:xfrm>
          <a:solidFill>
            <a:srgbClr val="FFFFFF"/>
          </a:solidFill>
          <a:ln>
            <a:solidFill>
              <a:srgbClr val="000000"/>
            </a:solidFill>
            <a:miter lim="800000"/>
            <a:headEnd/>
            <a:tailEnd/>
          </a:ln>
        </p:spPr>
        <p:txBody>
          <a:bodyPr lIns="89901" tIns="44950" rIns="89901" bIns="44950"/>
          <a:lstStyle/>
          <a:p>
            <a:pPr eaLnBrk="1" hangingPunct="1"/>
            <a:endParaRPr lang="fr-FR"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defTabSz="912813" eaLnBrk="0" hangingPunct="0">
              <a:defRPr sz="1600">
                <a:solidFill>
                  <a:schemeClr val="accent2"/>
                </a:solidFill>
                <a:latin typeface="Arial" pitchFamily="34" charset="0"/>
              </a:defRPr>
            </a:lvl1pPr>
            <a:lvl2pPr marL="742950" indent="-285750" defTabSz="912813" eaLnBrk="0" hangingPunct="0">
              <a:defRPr sz="1600">
                <a:solidFill>
                  <a:schemeClr val="accent2"/>
                </a:solidFill>
                <a:latin typeface="Arial" pitchFamily="34" charset="0"/>
              </a:defRPr>
            </a:lvl2pPr>
            <a:lvl3pPr marL="1143000" indent="-228600" defTabSz="912813" eaLnBrk="0" hangingPunct="0">
              <a:defRPr sz="1600">
                <a:solidFill>
                  <a:schemeClr val="accent2"/>
                </a:solidFill>
                <a:latin typeface="Arial" pitchFamily="34" charset="0"/>
              </a:defRPr>
            </a:lvl3pPr>
            <a:lvl4pPr marL="1600200" indent="-228600" defTabSz="912813" eaLnBrk="0" hangingPunct="0">
              <a:defRPr sz="1600">
                <a:solidFill>
                  <a:schemeClr val="accent2"/>
                </a:solidFill>
                <a:latin typeface="Arial" pitchFamily="34" charset="0"/>
              </a:defRPr>
            </a:lvl4pPr>
            <a:lvl5pPr marL="2057400" indent="-228600" defTabSz="912813" eaLnBrk="0" hangingPunct="0">
              <a:defRPr sz="1600">
                <a:solidFill>
                  <a:schemeClr val="accent2"/>
                </a:solidFill>
                <a:latin typeface="Arial" pitchFamily="34" charset="0"/>
              </a:defRPr>
            </a:lvl5pPr>
            <a:lvl6pPr marL="2514600" indent="-228600" defTabSz="912813" eaLnBrk="0" fontAlgn="base" hangingPunct="0">
              <a:spcBef>
                <a:spcPct val="0"/>
              </a:spcBef>
              <a:spcAft>
                <a:spcPct val="0"/>
              </a:spcAft>
              <a:defRPr sz="1600">
                <a:solidFill>
                  <a:schemeClr val="accent2"/>
                </a:solidFill>
                <a:latin typeface="Arial" pitchFamily="34" charset="0"/>
              </a:defRPr>
            </a:lvl6pPr>
            <a:lvl7pPr marL="2971800" indent="-228600" defTabSz="912813" eaLnBrk="0" fontAlgn="base" hangingPunct="0">
              <a:spcBef>
                <a:spcPct val="0"/>
              </a:spcBef>
              <a:spcAft>
                <a:spcPct val="0"/>
              </a:spcAft>
              <a:defRPr sz="1600">
                <a:solidFill>
                  <a:schemeClr val="accent2"/>
                </a:solidFill>
                <a:latin typeface="Arial" pitchFamily="34" charset="0"/>
              </a:defRPr>
            </a:lvl7pPr>
            <a:lvl8pPr marL="3429000" indent="-228600" defTabSz="912813" eaLnBrk="0" fontAlgn="base" hangingPunct="0">
              <a:spcBef>
                <a:spcPct val="0"/>
              </a:spcBef>
              <a:spcAft>
                <a:spcPct val="0"/>
              </a:spcAft>
              <a:defRPr sz="1600">
                <a:solidFill>
                  <a:schemeClr val="accent2"/>
                </a:solidFill>
                <a:latin typeface="Arial" pitchFamily="34" charset="0"/>
              </a:defRPr>
            </a:lvl8pPr>
            <a:lvl9pPr marL="3886200" indent="-228600" defTabSz="912813" eaLnBrk="0" fontAlgn="base" hangingPunct="0">
              <a:spcBef>
                <a:spcPct val="0"/>
              </a:spcBef>
              <a:spcAft>
                <a:spcPct val="0"/>
              </a:spcAft>
              <a:defRPr sz="1600">
                <a:solidFill>
                  <a:schemeClr val="accent2"/>
                </a:solidFill>
                <a:latin typeface="Arial" pitchFamily="34" charset="0"/>
              </a:defRPr>
            </a:lvl9pPr>
          </a:lstStyle>
          <a:p>
            <a:pPr eaLnBrk="1" hangingPunct="1"/>
            <a:fld id="{1B7D3003-B1A1-4505-AAF3-86BD168B8C51}" type="slidenum">
              <a:rPr lang="en-GB" sz="1200" smtClean="0">
                <a:solidFill>
                  <a:schemeClr val="tx1"/>
                </a:solidFill>
              </a:rPr>
              <a:pPr eaLnBrk="1" hangingPunct="1"/>
              <a:t>80</a:t>
            </a:fld>
            <a:endParaRPr lang="en-GB" sz="1200" smtClean="0">
              <a:solidFill>
                <a:schemeClr val="tx1"/>
              </a:solidFill>
            </a:endParaRPr>
          </a:p>
        </p:txBody>
      </p:sp>
      <p:sp>
        <p:nvSpPr>
          <p:cNvPr id="20483" name="Rectangle 2"/>
          <p:cNvSpPr>
            <a:spLocks noGrp="1" noRot="1" noChangeAspect="1" noChangeArrowheads="1" noTextEdit="1"/>
          </p:cNvSpPr>
          <p:nvPr>
            <p:ph type="sldImg"/>
          </p:nvPr>
        </p:nvSpPr>
        <p:spPr>
          <a:xfrm>
            <a:off x="885825" y="728663"/>
            <a:ext cx="4978400" cy="3733800"/>
          </a:xfrm>
          <a:solidFill>
            <a:srgbClr val="FFFFFF"/>
          </a:solidFill>
          <a:ln/>
        </p:spPr>
      </p:sp>
      <p:sp>
        <p:nvSpPr>
          <p:cNvPr id="20484" name="Rectangle 3"/>
          <p:cNvSpPr>
            <a:spLocks noGrp="1" noChangeArrowheads="1"/>
          </p:cNvSpPr>
          <p:nvPr>
            <p:ph type="body" idx="1"/>
          </p:nvPr>
        </p:nvSpPr>
        <p:spPr>
          <a:xfrm>
            <a:off x="890588" y="4706938"/>
            <a:ext cx="4967287" cy="4464050"/>
          </a:xfrm>
          <a:solidFill>
            <a:srgbClr val="FFFFFF"/>
          </a:solidFill>
          <a:ln>
            <a:solidFill>
              <a:srgbClr val="000000"/>
            </a:solidFill>
            <a:miter lim="800000"/>
            <a:headEnd/>
            <a:tailEnd/>
          </a:ln>
        </p:spPr>
        <p:txBody>
          <a:bodyPr lIns="89901" tIns="44950" rIns="89901" bIns="44950"/>
          <a:lstStyle/>
          <a:p>
            <a:pPr eaLnBrk="1" hangingPunct="1"/>
            <a:endParaRPr lang="fr-F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defTabSz="912813" eaLnBrk="0" hangingPunct="0">
              <a:defRPr sz="1600">
                <a:solidFill>
                  <a:schemeClr val="accent2"/>
                </a:solidFill>
                <a:latin typeface="Arial" pitchFamily="34" charset="0"/>
              </a:defRPr>
            </a:lvl1pPr>
            <a:lvl2pPr marL="742950" indent="-285750" defTabSz="912813" eaLnBrk="0" hangingPunct="0">
              <a:defRPr sz="1600">
                <a:solidFill>
                  <a:schemeClr val="accent2"/>
                </a:solidFill>
                <a:latin typeface="Arial" pitchFamily="34" charset="0"/>
              </a:defRPr>
            </a:lvl2pPr>
            <a:lvl3pPr marL="1143000" indent="-228600" defTabSz="912813" eaLnBrk="0" hangingPunct="0">
              <a:defRPr sz="1600">
                <a:solidFill>
                  <a:schemeClr val="accent2"/>
                </a:solidFill>
                <a:latin typeface="Arial" pitchFamily="34" charset="0"/>
              </a:defRPr>
            </a:lvl3pPr>
            <a:lvl4pPr marL="1600200" indent="-228600" defTabSz="912813" eaLnBrk="0" hangingPunct="0">
              <a:defRPr sz="1600">
                <a:solidFill>
                  <a:schemeClr val="accent2"/>
                </a:solidFill>
                <a:latin typeface="Arial" pitchFamily="34" charset="0"/>
              </a:defRPr>
            </a:lvl4pPr>
            <a:lvl5pPr marL="2057400" indent="-228600" defTabSz="912813" eaLnBrk="0" hangingPunct="0">
              <a:defRPr sz="1600">
                <a:solidFill>
                  <a:schemeClr val="accent2"/>
                </a:solidFill>
                <a:latin typeface="Arial" pitchFamily="34" charset="0"/>
              </a:defRPr>
            </a:lvl5pPr>
            <a:lvl6pPr marL="2514600" indent="-228600" defTabSz="912813" eaLnBrk="0" fontAlgn="base" hangingPunct="0">
              <a:spcBef>
                <a:spcPct val="0"/>
              </a:spcBef>
              <a:spcAft>
                <a:spcPct val="0"/>
              </a:spcAft>
              <a:defRPr sz="1600">
                <a:solidFill>
                  <a:schemeClr val="accent2"/>
                </a:solidFill>
                <a:latin typeface="Arial" pitchFamily="34" charset="0"/>
              </a:defRPr>
            </a:lvl6pPr>
            <a:lvl7pPr marL="2971800" indent="-228600" defTabSz="912813" eaLnBrk="0" fontAlgn="base" hangingPunct="0">
              <a:spcBef>
                <a:spcPct val="0"/>
              </a:spcBef>
              <a:spcAft>
                <a:spcPct val="0"/>
              </a:spcAft>
              <a:defRPr sz="1600">
                <a:solidFill>
                  <a:schemeClr val="accent2"/>
                </a:solidFill>
                <a:latin typeface="Arial" pitchFamily="34" charset="0"/>
              </a:defRPr>
            </a:lvl7pPr>
            <a:lvl8pPr marL="3429000" indent="-228600" defTabSz="912813" eaLnBrk="0" fontAlgn="base" hangingPunct="0">
              <a:spcBef>
                <a:spcPct val="0"/>
              </a:spcBef>
              <a:spcAft>
                <a:spcPct val="0"/>
              </a:spcAft>
              <a:defRPr sz="1600">
                <a:solidFill>
                  <a:schemeClr val="accent2"/>
                </a:solidFill>
                <a:latin typeface="Arial" pitchFamily="34" charset="0"/>
              </a:defRPr>
            </a:lvl8pPr>
            <a:lvl9pPr marL="3886200" indent="-228600" defTabSz="912813" eaLnBrk="0" fontAlgn="base" hangingPunct="0">
              <a:spcBef>
                <a:spcPct val="0"/>
              </a:spcBef>
              <a:spcAft>
                <a:spcPct val="0"/>
              </a:spcAft>
              <a:defRPr sz="1600">
                <a:solidFill>
                  <a:schemeClr val="accent2"/>
                </a:solidFill>
                <a:latin typeface="Arial" pitchFamily="34" charset="0"/>
              </a:defRPr>
            </a:lvl9pPr>
          </a:lstStyle>
          <a:p>
            <a:pPr eaLnBrk="1" hangingPunct="1"/>
            <a:fld id="{BF1F7B53-E5D2-4CE1-B5A9-4745743994F5}" type="slidenum">
              <a:rPr lang="en-GB" sz="1200">
                <a:solidFill>
                  <a:schemeClr val="tx1"/>
                </a:solidFill>
              </a:rPr>
              <a:pPr eaLnBrk="1" hangingPunct="1"/>
              <a:t>9</a:t>
            </a:fld>
            <a:endParaRPr lang="en-GB" sz="1200">
              <a:solidFill>
                <a:schemeClr val="tx1"/>
              </a:solidFill>
            </a:endParaRPr>
          </a:p>
        </p:txBody>
      </p:sp>
      <p:sp>
        <p:nvSpPr>
          <p:cNvPr id="61443" name="Rectangle 2"/>
          <p:cNvSpPr>
            <a:spLocks noGrp="1" noRot="1" noChangeAspect="1" noChangeArrowheads="1" noTextEdit="1"/>
          </p:cNvSpPr>
          <p:nvPr>
            <p:ph type="sldImg"/>
          </p:nvPr>
        </p:nvSpPr>
        <p:spPr>
          <a:xfrm>
            <a:off x="885825" y="728663"/>
            <a:ext cx="4978400" cy="3733800"/>
          </a:xfrm>
          <a:ln/>
        </p:spPr>
      </p:sp>
      <p:sp>
        <p:nvSpPr>
          <p:cNvPr id="61444" name="Rectangle 3"/>
          <p:cNvSpPr>
            <a:spLocks noGrp="1" noChangeArrowheads="1"/>
          </p:cNvSpPr>
          <p:nvPr>
            <p:ph type="body" idx="1"/>
          </p:nvPr>
        </p:nvSpPr>
        <p:spPr>
          <a:xfrm>
            <a:off x="890588" y="4706938"/>
            <a:ext cx="4967287" cy="4464050"/>
          </a:xfrm>
          <a:noFill/>
        </p:spPr>
        <p:txBody>
          <a:bodyPr/>
          <a:lstStyle/>
          <a:p>
            <a:pPr eaLnBrk="1" hangingPunct="1"/>
            <a:r>
              <a:rPr lang="en-US" smtClean="0">
                <a:latin typeface="Arial" pitchFamily="34" charset="0"/>
              </a:rPr>
              <a:t>The classic approach for searching large databases is to design of an effective shape descriptor.</a:t>
            </a:r>
          </a:p>
          <a:p>
            <a:pPr eaLnBrk="1" hangingPunct="1"/>
            <a:r>
              <a:rPr lang="en-US" smtClean="0">
                <a:latin typeface="Arial" pitchFamily="34" charset="0"/>
              </a:rPr>
              <a:t>The descriptor is a structured abstraction of 3D shape allowing for the efficient matching of different models. And the underlying metric for the similarity of two shapes is defined as the difference between their descriptors.</a:t>
            </a:r>
          </a:p>
          <a:p>
            <a:pPr eaLnBrk="1" hangingPunct="1"/>
            <a:endParaRPr lang="en-US" smtClean="0">
              <a:latin typeface="Arial" pitchFamily="34" charset="0"/>
            </a:endParaRPr>
          </a:p>
          <a:p>
            <a:pPr eaLnBrk="1" hangingPunct="1"/>
            <a:r>
              <a:rPr lang="en-US" smtClean="0">
                <a:latin typeface="Arial" pitchFamily="34" charset="0"/>
              </a:rPr>
              <a:t>The shape descriptor is incorporated into the database as follows:</a:t>
            </a:r>
          </a:p>
          <a:p>
            <a:pPr eaLnBrk="1" hangingPunct="1"/>
            <a:r>
              <a:rPr lang="en-US" smtClean="0">
                <a:latin typeface="Arial" pitchFamily="34" charset="0"/>
              </a:rPr>
              <a:t>When a query model is presented to the database, its descriptor is computed.</a:t>
            </a:r>
          </a:p>
          <a:p>
            <a:pPr eaLnBrk="1" hangingPunct="1"/>
            <a:r>
              <a:rPr lang="en-US" smtClean="0">
                <a:latin typeface="Arial" pitchFamily="34" charset="0"/>
              </a:rPr>
              <a:t>The descriptor is then matched against the descriptors of the models in the database.</a:t>
            </a:r>
          </a:p>
          <a:p>
            <a:pPr eaLnBrk="1" hangingPunct="1"/>
            <a:r>
              <a:rPr lang="en-US" smtClean="0">
                <a:latin typeface="Arial" pitchFamily="34" charset="0"/>
              </a:rPr>
              <a:t>Then, the nearest model, or models, in the database are returned.</a:t>
            </a:r>
          </a:p>
          <a:p>
            <a:pPr eaLnBrk="1" hangingPunct="1"/>
            <a:endParaRPr lang="en-US"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defTabSz="912813" eaLnBrk="0" hangingPunct="0">
              <a:defRPr sz="1600">
                <a:solidFill>
                  <a:schemeClr val="accent2"/>
                </a:solidFill>
                <a:latin typeface="Arial" pitchFamily="34" charset="0"/>
              </a:defRPr>
            </a:lvl1pPr>
            <a:lvl2pPr marL="742950" indent="-285750" defTabSz="912813" eaLnBrk="0" hangingPunct="0">
              <a:defRPr sz="1600">
                <a:solidFill>
                  <a:schemeClr val="accent2"/>
                </a:solidFill>
                <a:latin typeface="Arial" pitchFamily="34" charset="0"/>
              </a:defRPr>
            </a:lvl2pPr>
            <a:lvl3pPr marL="1143000" indent="-228600" defTabSz="912813" eaLnBrk="0" hangingPunct="0">
              <a:defRPr sz="1600">
                <a:solidFill>
                  <a:schemeClr val="accent2"/>
                </a:solidFill>
                <a:latin typeface="Arial" pitchFamily="34" charset="0"/>
              </a:defRPr>
            </a:lvl3pPr>
            <a:lvl4pPr marL="1600200" indent="-228600" defTabSz="912813" eaLnBrk="0" hangingPunct="0">
              <a:defRPr sz="1600">
                <a:solidFill>
                  <a:schemeClr val="accent2"/>
                </a:solidFill>
                <a:latin typeface="Arial" pitchFamily="34" charset="0"/>
              </a:defRPr>
            </a:lvl4pPr>
            <a:lvl5pPr marL="2057400" indent="-228600" defTabSz="912813" eaLnBrk="0" hangingPunct="0">
              <a:defRPr sz="1600">
                <a:solidFill>
                  <a:schemeClr val="accent2"/>
                </a:solidFill>
                <a:latin typeface="Arial" pitchFamily="34" charset="0"/>
              </a:defRPr>
            </a:lvl5pPr>
            <a:lvl6pPr marL="2514600" indent="-228600" defTabSz="912813" eaLnBrk="0" fontAlgn="base" hangingPunct="0">
              <a:spcBef>
                <a:spcPct val="0"/>
              </a:spcBef>
              <a:spcAft>
                <a:spcPct val="0"/>
              </a:spcAft>
              <a:defRPr sz="1600">
                <a:solidFill>
                  <a:schemeClr val="accent2"/>
                </a:solidFill>
                <a:latin typeface="Arial" pitchFamily="34" charset="0"/>
              </a:defRPr>
            </a:lvl6pPr>
            <a:lvl7pPr marL="2971800" indent="-228600" defTabSz="912813" eaLnBrk="0" fontAlgn="base" hangingPunct="0">
              <a:spcBef>
                <a:spcPct val="0"/>
              </a:spcBef>
              <a:spcAft>
                <a:spcPct val="0"/>
              </a:spcAft>
              <a:defRPr sz="1600">
                <a:solidFill>
                  <a:schemeClr val="accent2"/>
                </a:solidFill>
                <a:latin typeface="Arial" pitchFamily="34" charset="0"/>
              </a:defRPr>
            </a:lvl7pPr>
            <a:lvl8pPr marL="3429000" indent="-228600" defTabSz="912813" eaLnBrk="0" fontAlgn="base" hangingPunct="0">
              <a:spcBef>
                <a:spcPct val="0"/>
              </a:spcBef>
              <a:spcAft>
                <a:spcPct val="0"/>
              </a:spcAft>
              <a:defRPr sz="1600">
                <a:solidFill>
                  <a:schemeClr val="accent2"/>
                </a:solidFill>
                <a:latin typeface="Arial" pitchFamily="34" charset="0"/>
              </a:defRPr>
            </a:lvl8pPr>
            <a:lvl9pPr marL="3886200" indent="-228600" defTabSz="912813" eaLnBrk="0" fontAlgn="base" hangingPunct="0">
              <a:spcBef>
                <a:spcPct val="0"/>
              </a:spcBef>
              <a:spcAft>
                <a:spcPct val="0"/>
              </a:spcAft>
              <a:defRPr sz="1600">
                <a:solidFill>
                  <a:schemeClr val="accent2"/>
                </a:solidFill>
                <a:latin typeface="Arial" pitchFamily="34" charset="0"/>
              </a:defRPr>
            </a:lvl9pPr>
          </a:lstStyle>
          <a:p>
            <a:pPr eaLnBrk="1" hangingPunct="1"/>
            <a:fld id="{B1DB9D3D-B657-4D7D-B618-0F63494D66F9}" type="slidenum">
              <a:rPr lang="en-GB" sz="1200">
                <a:solidFill>
                  <a:schemeClr val="tx1"/>
                </a:solidFill>
              </a:rPr>
              <a:pPr eaLnBrk="1" hangingPunct="1"/>
              <a:t>10</a:t>
            </a:fld>
            <a:endParaRPr lang="en-GB" sz="1200">
              <a:solidFill>
                <a:schemeClr val="tx1"/>
              </a:solidFill>
            </a:endParaRPr>
          </a:p>
        </p:txBody>
      </p:sp>
      <p:sp>
        <p:nvSpPr>
          <p:cNvPr id="62467" name="Rectangle 2"/>
          <p:cNvSpPr>
            <a:spLocks noGrp="1" noRot="1" noChangeAspect="1" noChangeArrowheads="1" noTextEdit="1"/>
          </p:cNvSpPr>
          <p:nvPr>
            <p:ph type="sldImg"/>
          </p:nvPr>
        </p:nvSpPr>
        <p:spPr>
          <a:xfrm>
            <a:off x="885825" y="728663"/>
            <a:ext cx="4978400" cy="3733800"/>
          </a:xfrm>
          <a:ln/>
        </p:spPr>
      </p:sp>
      <p:sp>
        <p:nvSpPr>
          <p:cNvPr id="62468" name="Rectangle 3"/>
          <p:cNvSpPr>
            <a:spLocks noGrp="1" noChangeArrowheads="1"/>
          </p:cNvSpPr>
          <p:nvPr>
            <p:ph type="body" idx="1"/>
          </p:nvPr>
        </p:nvSpPr>
        <p:spPr>
          <a:xfrm>
            <a:off x="890588" y="4706938"/>
            <a:ext cx="4967287" cy="4464050"/>
          </a:xfrm>
          <a:noFill/>
        </p:spPr>
        <p:txBody>
          <a:bodyPr/>
          <a:lstStyle/>
          <a:p>
            <a:pPr eaLnBrk="1" hangingPunct="1"/>
            <a:r>
              <a:rPr lang="en-US" smtClean="0">
                <a:latin typeface="Arial" pitchFamily="34" charset="0"/>
              </a:rPr>
              <a:t>One of the principal challenges in shape matching arises as a result of the fact that in the context of shape matching we consider a a shape and its rotation to represent the same model.</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re 7"/>
          <p:cNvSpPr>
            <a:spLocks noGrp="1"/>
          </p:cNvSpPr>
          <p:nvPr>
            <p:ph type="ctrTitle"/>
          </p:nvPr>
        </p:nvSpPr>
        <p:spPr>
          <a:xfrm>
            <a:off x="2362200" y="4038600"/>
            <a:ext cx="6477000" cy="1828800"/>
          </a:xfrm>
        </p:spPr>
        <p:txBody>
          <a:bodyPr anchor="b"/>
          <a:lstStyle>
            <a:lvl1pPr>
              <a:defRPr cap="all" baseline="0"/>
            </a:lvl1pPr>
          </a:lstStyle>
          <a:p>
            <a:r>
              <a:rPr kumimoji="0" lang="fr-FR" smtClean="0"/>
              <a:t>Cliquez pour modifier le style du titre</a:t>
            </a:r>
            <a:endParaRPr kumimoji="0" lang="en-US"/>
          </a:p>
        </p:txBody>
      </p:sp>
      <p:sp>
        <p:nvSpPr>
          <p:cNvPr id="9" name="Sous-titr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Cliquez pour modifier le style des sous-titres du masque</a:t>
            </a:r>
            <a:endParaRPr kumimoji="0" lang="en-US"/>
          </a:p>
        </p:txBody>
      </p:sp>
      <p:sp>
        <p:nvSpPr>
          <p:cNvPr id="28" name="Espace réservé de la date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pPr algn="ctr" eaLnBrk="1" latinLnBrk="0" hangingPunct="1"/>
            <a:fld id="{F04ADE2C-7F87-49E3-B13B-A8F74E941E2A}" type="datetime1">
              <a:rPr lang="en-US" smtClean="0"/>
              <a:pPr algn="ctr" eaLnBrk="1" latinLnBrk="0" hangingPunct="1"/>
              <a:t>9/17/2012</a:t>
            </a:fld>
            <a:endParaRPr lang="en-US" sz="2000" dirty="0">
              <a:solidFill>
                <a:srgbClr val="FFFFFF"/>
              </a:solidFill>
            </a:endParaRPr>
          </a:p>
        </p:txBody>
      </p:sp>
      <p:sp>
        <p:nvSpPr>
          <p:cNvPr id="17" name="Espace réservé du pied de page 16"/>
          <p:cNvSpPr>
            <a:spLocks noGrp="1"/>
          </p:cNvSpPr>
          <p:nvPr>
            <p:ph type="ftr" sz="quarter" idx="11"/>
          </p:nvPr>
        </p:nvSpPr>
        <p:spPr>
          <a:xfrm>
            <a:off x="2085393" y="236538"/>
            <a:ext cx="5867400" cy="365125"/>
          </a:xfrm>
        </p:spPr>
        <p:txBody>
          <a:bodyPr/>
          <a:lstStyle>
            <a:lvl1pPr algn="r">
              <a:defRPr>
                <a:solidFill>
                  <a:schemeClr val="tx2"/>
                </a:solidFill>
              </a:defRPr>
            </a:lvl1pPr>
          </a:lstStyle>
          <a:p>
            <a:pPr algn="r" eaLnBrk="1" latinLnBrk="0" hangingPunct="1"/>
            <a:endParaRPr kumimoji="0" lang="en-US" dirty="0">
              <a:solidFill>
                <a:schemeClr val="tx2"/>
              </a:solidFill>
            </a:endParaRPr>
          </a:p>
        </p:txBody>
      </p:sp>
      <p:sp>
        <p:nvSpPr>
          <p:cNvPr id="29" name="Espace réservé du numéro de diapositive 28"/>
          <p:cNvSpPr>
            <a:spLocks noGrp="1"/>
          </p:cNvSpPr>
          <p:nvPr>
            <p:ph type="sldNum" sz="quarter" idx="12"/>
          </p:nvPr>
        </p:nvSpPr>
        <p:spPr>
          <a:xfrm>
            <a:off x="8001000" y="228600"/>
            <a:ext cx="838200" cy="381000"/>
          </a:xfrm>
        </p:spPr>
        <p:txBody>
          <a:bodyPr/>
          <a:lstStyle>
            <a:lvl1pPr>
              <a:defRPr>
                <a:solidFill>
                  <a:schemeClr val="tx2"/>
                </a:solidFill>
              </a:defRPr>
            </a:lvl1pPr>
          </a:lstStyle>
          <a:p>
            <a:fld id="{F0C94032-CD4C-4C25-B0C2-CEC720522D92}" type="slidenum">
              <a:rPr kumimoji="0" lang="en-US" smtClean="0"/>
              <a:pPr/>
              <a:t>‹N°›</a:t>
            </a:fld>
            <a:endParaRPr kumimoji="0" lang="en-US" dirty="0">
              <a:solidFill>
                <a:schemeClr val="tx2"/>
              </a:solidFill>
            </a:endParaRPr>
          </a:p>
        </p:txBody>
      </p:sp>
      <p:sp>
        <p:nvSpPr>
          <p:cNvPr id="12" name="Rectangle 10"/>
          <p:cNvSpPr>
            <a:spLocks noChangeArrowheads="1"/>
          </p:cNvSpPr>
          <p:nvPr userDrawn="1"/>
        </p:nvSpPr>
        <p:spPr bwMode="auto">
          <a:xfrm>
            <a:off x="7666038" y="6130925"/>
            <a:ext cx="1238250" cy="727075"/>
          </a:xfrm>
          <a:prstGeom prst="rect">
            <a:avLst/>
          </a:prstGeom>
          <a:solidFill>
            <a:schemeClr val="bg1">
              <a:alpha val="10001"/>
            </a:schemeClr>
          </a:solidFill>
          <a:ln w="9525">
            <a:noFill/>
            <a:miter lim="800000"/>
            <a:headEnd/>
            <a:tailEnd/>
          </a:ln>
          <a:effectLst/>
        </p:spPr>
        <p:txBody>
          <a:bodyPr wrap="none" anchor="ctr"/>
          <a:lstStyle/>
          <a:p>
            <a:endParaRPr lang="fr-F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63D2CE79-0CF7-4376-86A9-8C21F54E5567}" type="datetime1">
              <a:rPr lang="en-US" smtClean="0"/>
              <a:pPr/>
              <a:t>9/17/2012</a:t>
            </a:fld>
            <a:endParaRPr lang="en-US"/>
          </a:p>
        </p:txBody>
      </p:sp>
      <p:sp>
        <p:nvSpPr>
          <p:cNvPr id="5" name="Espace réservé du pied de page 4"/>
          <p:cNvSpPr>
            <a:spLocks noGrp="1"/>
          </p:cNvSpPr>
          <p:nvPr>
            <p:ph type="ftr" sz="quarter" idx="11"/>
          </p:nvPr>
        </p:nvSpPr>
        <p:spPr/>
        <p:txBody>
          <a:bodyPr/>
          <a:lstStyle/>
          <a:p>
            <a:endParaRPr kumimoji="0" lang="en-US"/>
          </a:p>
        </p:txBody>
      </p:sp>
      <p:sp>
        <p:nvSpPr>
          <p:cNvPr id="6" name="Espace réservé du numéro de diapositive 5"/>
          <p:cNvSpPr>
            <a:spLocks noGrp="1"/>
          </p:cNvSpPr>
          <p:nvPr>
            <p:ph type="sldNum" sz="quarter" idx="12"/>
          </p:nvPr>
        </p:nvSpPr>
        <p:spPr/>
        <p:txBody>
          <a:bodyPr/>
          <a:lstStyle/>
          <a:p>
            <a:fld id="{F0C94032-CD4C-4C25-B0C2-CEC720522D92}" type="slidenum">
              <a:rPr kumimoji="0" lang="en-US" smtClean="0"/>
              <a:pPr/>
              <a:t>‹N°›</a:t>
            </a:fld>
            <a:endParaRPr kumimoji="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bg>
      <p:bgRef idx="1001">
        <a:schemeClr val="bg1"/>
      </p:bgRef>
    </p:bg>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53200" y="609600"/>
            <a:ext cx="2057400" cy="5516563"/>
          </a:xfrm>
        </p:spPr>
        <p:txBody>
          <a:bodyPr vert="eaVert"/>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a:xfrm>
            <a:off x="457200" y="609600"/>
            <a:ext cx="5562600" cy="5516564"/>
          </a:xfrm>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a:xfrm>
            <a:off x="6553200" y="6248402"/>
            <a:ext cx="2209800" cy="365125"/>
          </a:xfrm>
        </p:spPr>
        <p:txBody>
          <a:bodyPr/>
          <a:lstStyle/>
          <a:p>
            <a:fld id="{F3964410-3725-4705-85A6-63BF20B24481}" type="datetime1">
              <a:rPr lang="en-US" smtClean="0"/>
              <a:pPr/>
              <a:t>9/17/2012</a:t>
            </a:fld>
            <a:endParaRPr lang="en-US" dirty="0"/>
          </a:p>
        </p:txBody>
      </p:sp>
      <p:sp>
        <p:nvSpPr>
          <p:cNvPr id="5" name="Espace réservé du pied de page 4"/>
          <p:cNvSpPr>
            <a:spLocks noGrp="1"/>
          </p:cNvSpPr>
          <p:nvPr>
            <p:ph type="ftr" sz="quarter" idx="11"/>
          </p:nvPr>
        </p:nvSpPr>
        <p:spPr>
          <a:xfrm>
            <a:off x="457201" y="6248207"/>
            <a:ext cx="5573483" cy="365125"/>
          </a:xfrm>
        </p:spPr>
        <p:txBody>
          <a:bodyPr/>
          <a:lstStyle/>
          <a:p>
            <a:endParaRPr kumimoji="0" lang="en-US" dirty="0"/>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Espace réservé du numéro de diapositive 5"/>
          <p:cNvSpPr>
            <a:spLocks noGrp="1"/>
          </p:cNvSpPr>
          <p:nvPr>
            <p:ph type="sldNum" sz="quarter" idx="12"/>
          </p:nvPr>
        </p:nvSpPr>
        <p:spPr>
          <a:xfrm rot="5400000">
            <a:off x="5989638" y="144462"/>
            <a:ext cx="533400" cy="244476"/>
          </a:xfrm>
        </p:spPr>
        <p:txBody>
          <a:bodyPr/>
          <a:lstStyle/>
          <a:p>
            <a:fld id="{F0C94032-CD4C-4C25-B0C2-CEC720522D92}" type="slidenum">
              <a:rPr kumimoji="0" lang="en-US" smtClean="0"/>
              <a:pPr/>
              <a:t>‹N°›</a:t>
            </a:fld>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cSld name="Titre. Text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468313" y="188913"/>
            <a:ext cx="8280400" cy="647700"/>
          </a:xfrm>
        </p:spPr>
        <p:txBody>
          <a:bodyPr/>
          <a:lstStyle/>
          <a:p>
            <a:r>
              <a:rPr lang="fr-FR" smtClean="0"/>
              <a:t>Cliquez et modifiez le titre</a:t>
            </a:r>
            <a:endParaRPr lang="fr-FR"/>
          </a:p>
        </p:txBody>
      </p:sp>
      <p:sp>
        <p:nvSpPr>
          <p:cNvPr id="3" name="Espace réservé du graphique 2"/>
          <p:cNvSpPr>
            <a:spLocks noGrp="1"/>
          </p:cNvSpPr>
          <p:nvPr>
            <p:ph type="chart" sz="half" idx="1"/>
          </p:nvPr>
        </p:nvSpPr>
        <p:spPr>
          <a:xfrm>
            <a:off x="468313" y="981075"/>
            <a:ext cx="4068762" cy="5400675"/>
          </a:xfrm>
        </p:spPr>
        <p:txBody>
          <a:bodyPr/>
          <a:lstStyle/>
          <a:p>
            <a:pPr lvl="0"/>
            <a:endParaRPr lang="fr-FR" noProof="0" smtClean="0"/>
          </a:p>
        </p:txBody>
      </p:sp>
      <p:sp>
        <p:nvSpPr>
          <p:cNvPr id="4" name="Espace réservé du texte 3"/>
          <p:cNvSpPr>
            <a:spLocks noGrp="1"/>
          </p:cNvSpPr>
          <p:nvPr>
            <p:ph type="body" sz="half" idx="2"/>
          </p:nvPr>
        </p:nvSpPr>
        <p:spPr>
          <a:xfrm>
            <a:off x="4689475" y="981075"/>
            <a:ext cx="4070350" cy="540067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FBB42BBE-9909-4840-8B3F-5CB850859F7A}" type="slidenum">
              <a:rPr lang="fr-FR"/>
              <a:pPr>
                <a:defRPr/>
              </a:pPr>
              <a:t>‹N°›</a:t>
            </a:fld>
            <a:endParaRPr lang="fr-FR"/>
          </a:p>
        </p:txBody>
      </p:sp>
    </p:spTree>
    <p:extLst>
      <p:ext uri="{BB962C8B-B14F-4D97-AF65-F5344CB8AC3E}">
        <p14:creationId xmlns:p14="http://schemas.microsoft.com/office/powerpoint/2010/main" val="2177286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12648" y="228600"/>
            <a:ext cx="8153400" cy="990600"/>
          </a:xfrm>
        </p:spPr>
        <p:txBody>
          <a:bodyPr/>
          <a:lstStyle/>
          <a:p>
            <a:r>
              <a:rPr kumimoji="0" lang="fr-FR" smtClean="0"/>
              <a:t>Cliquez pour modifier le style du titre</a:t>
            </a:r>
            <a:endParaRPr kumimoji="0" lang="en-US"/>
          </a:p>
        </p:txBody>
      </p:sp>
      <p:sp>
        <p:nvSpPr>
          <p:cNvPr id="4" name="Espace réservé de la date 3"/>
          <p:cNvSpPr>
            <a:spLocks noGrp="1"/>
          </p:cNvSpPr>
          <p:nvPr>
            <p:ph type="dt" sz="half" idx="10"/>
          </p:nvPr>
        </p:nvSpPr>
        <p:spPr/>
        <p:txBody>
          <a:bodyPr/>
          <a:lstStyle/>
          <a:p>
            <a:fld id="{99C5F5E1-6A58-431A-A999-70CBD8B5D779}" type="datetime1">
              <a:rPr lang="en-US" smtClean="0"/>
              <a:pPr/>
              <a:t>9/17/2012</a:t>
            </a:fld>
            <a:endParaRPr lang="en-US" dirty="0"/>
          </a:p>
        </p:txBody>
      </p:sp>
      <p:sp>
        <p:nvSpPr>
          <p:cNvPr id="5" name="Espace réservé du pied de page 4"/>
          <p:cNvSpPr>
            <a:spLocks noGrp="1"/>
          </p:cNvSpPr>
          <p:nvPr>
            <p:ph type="ftr" sz="quarter" idx="11"/>
          </p:nvPr>
        </p:nvSpPr>
        <p:spPr/>
        <p:txBody>
          <a:bodyPr/>
          <a:lstStyle/>
          <a:p>
            <a:endParaRPr kumimoji="0" lang="en-US"/>
          </a:p>
        </p:txBody>
      </p:sp>
      <p:sp>
        <p:nvSpPr>
          <p:cNvPr id="6" name="Espace réservé du numéro de diapositive 5"/>
          <p:cNvSpPr>
            <a:spLocks noGrp="1"/>
          </p:cNvSpPr>
          <p:nvPr>
            <p:ph type="sldNum" sz="quarter" idx="12"/>
          </p:nvPr>
        </p:nvSpPr>
        <p:spPr/>
        <p:txBody>
          <a:bodyPr/>
          <a:lstStyle>
            <a:lvl1pPr>
              <a:defRPr>
                <a:solidFill>
                  <a:srgbClr val="FFFFFF"/>
                </a:solidFill>
              </a:defRPr>
            </a:lvl1pPr>
          </a:lstStyle>
          <a:p>
            <a:fld id="{F0C94032-CD4C-4C25-B0C2-CEC720522D92}" type="slidenum">
              <a:rPr kumimoji="0" lang="en-US" smtClean="0"/>
              <a:pPr/>
              <a:t>‹N°›</a:t>
            </a:fld>
            <a:endParaRPr kumimoji="0" lang="en-US" dirty="0">
              <a:solidFill>
                <a:srgbClr val="FFFFFF"/>
              </a:solidFill>
            </a:endParaRPr>
          </a:p>
        </p:txBody>
      </p:sp>
      <p:sp>
        <p:nvSpPr>
          <p:cNvPr id="8" name="Espace réservé du contenu 7"/>
          <p:cNvSpPr>
            <a:spLocks noGrp="1"/>
          </p:cNvSpPr>
          <p:nvPr>
            <p:ph sz="quarter" idx="1"/>
          </p:nvPr>
        </p:nvSpPr>
        <p:spPr>
          <a:xfrm>
            <a:off x="612648" y="1600200"/>
            <a:ext cx="8153400" cy="449580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3">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Cliquez pour modifier les styles du texte du masque</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r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fr-FR" smtClean="0"/>
              <a:t>Cliquez pour modifier le style du titre</a:t>
            </a:r>
            <a:endParaRPr kumimoji="0" lang="en-US"/>
          </a:p>
        </p:txBody>
      </p:sp>
      <p:sp>
        <p:nvSpPr>
          <p:cNvPr id="12" name="Espace réservé de la date 11"/>
          <p:cNvSpPr>
            <a:spLocks noGrp="1"/>
          </p:cNvSpPr>
          <p:nvPr>
            <p:ph type="dt" sz="half" idx="10"/>
          </p:nvPr>
        </p:nvSpPr>
        <p:spPr/>
        <p:txBody>
          <a:bodyPr/>
          <a:lstStyle/>
          <a:p>
            <a:fld id="{3163F949-B2BF-4DD9-B134-05655D582905}" type="datetime1">
              <a:rPr lang="en-US" smtClean="0"/>
              <a:pPr/>
              <a:t>9/17/2012</a:t>
            </a:fld>
            <a:endParaRPr lang="en-US"/>
          </a:p>
        </p:txBody>
      </p:sp>
      <p:sp>
        <p:nvSpPr>
          <p:cNvPr id="13" name="Espace réservé du numéro de diapositive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pPr algn="ctr" eaLnBrk="1" latinLnBrk="0" hangingPunct="1"/>
            <a:fld id="{F0C94032-CD4C-4C25-B0C2-CEC720522D92}" type="slidenum">
              <a:rPr kumimoji="0" lang="en-US" smtClean="0"/>
              <a:pPr algn="ctr" eaLnBrk="1" latinLnBrk="0" hangingPunct="1"/>
              <a:t>‹N°›</a:t>
            </a:fld>
            <a:endParaRPr kumimoji="0" lang="en-US" sz="2400" dirty="0">
              <a:solidFill>
                <a:srgbClr val="FFFFFF"/>
              </a:solidFill>
            </a:endParaRPr>
          </a:p>
        </p:txBody>
      </p:sp>
      <p:sp>
        <p:nvSpPr>
          <p:cNvPr id="14" name="Espace réservé du pied de page 13"/>
          <p:cNvSpPr>
            <a:spLocks noGrp="1"/>
          </p:cNvSpPr>
          <p:nvPr>
            <p:ph type="ftr" sz="quarter" idx="12"/>
          </p:nvPr>
        </p:nvSpPr>
        <p:spPr/>
        <p:txBody>
          <a:bodyPr/>
          <a:lstStyle/>
          <a:p>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9" name="Espace réservé du contenu 8"/>
          <p:cNvSpPr>
            <a:spLocks noGrp="1"/>
          </p:cNvSpPr>
          <p:nvPr>
            <p:ph sz="quarter" idx="1"/>
          </p:nvPr>
        </p:nvSpPr>
        <p:spPr>
          <a:xfrm>
            <a:off x="609600" y="1589567"/>
            <a:ext cx="3886200" cy="457200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1" name="Espace réservé du contenu 10"/>
          <p:cNvSpPr>
            <a:spLocks noGrp="1"/>
          </p:cNvSpPr>
          <p:nvPr>
            <p:ph sz="quarter" idx="2"/>
          </p:nvPr>
        </p:nvSpPr>
        <p:spPr>
          <a:xfrm>
            <a:off x="4844901" y="1589567"/>
            <a:ext cx="3886200" cy="457200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8" name="Espace réservé de la date 7"/>
          <p:cNvSpPr>
            <a:spLocks noGrp="1"/>
          </p:cNvSpPr>
          <p:nvPr>
            <p:ph type="dt" sz="half" idx="15"/>
          </p:nvPr>
        </p:nvSpPr>
        <p:spPr/>
        <p:txBody>
          <a:bodyPr rtlCol="0"/>
          <a:lstStyle/>
          <a:p>
            <a:fld id="{86B1356D-F886-4C4B-8A12-D11618731E0E}" type="datetime1">
              <a:rPr lang="en-US" smtClean="0"/>
              <a:pPr/>
              <a:t>9/17/2012</a:t>
            </a:fld>
            <a:endParaRPr lang="en-US"/>
          </a:p>
        </p:txBody>
      </p:sp>
      <p:sp>
        <p:nvSpPr>
          <p:cNvPr id="10" name="Espace réservé du numéro de diapositive 9"/>
          <p:cNvSpPr>
            <a:spLocks noGrp="1"/>
          </p:cNvSpPr>
          <p:nvPr>
            <p:ph type="sldNum" sz="quarter" idx="16"/>
          </p:nvPr>
        </p:nvSpPr>
        <p:spPr/>
        <p:txBody>
          <a:bodyPr rtlCol="0"/>
          <a:lstStyle/>
          <a:p>
            <a:pPr algn="ctr" eaLnBrk="1" latinLnBrk="0" hangingPunct="1"/>
            <a:fld id="{F0C94032-CD4C-4C25-B0C2-CEC720522D92}" type="slidenum">
              <a:rPr kumimoji="0" lang="en-US" smtClean="0"/>
              <a:pPr algn="ctr" eaLnBrk="1" latinLnBrk="0" hangingPunct="1"/>
              <a:t>‹N°›</a:t>
            </a:fld>
            <a:endParaRPr kumimoji="0" lang="en-US"/>
          </a:p>
        </p:txBody>
      </p:sp>
      <p:sp>
        <p:nvSpPr>
          <p:cNvPr id="12" name="Espace réservé du pied de page 11"/>
          <p:cNvSpPr>
            <a:spLocks noGrp="1"/>
          </p:cNvSpPr>
          <p:nvPr>
            <p:ph type="ftr" sz="quarter" idx="17"/>
          </p:nvPr>
        </p:nvSpPr>
        <p:spPr/>
        <p:txBody>
          <a:bodyPr rtlCol="0"/>
          <a:lstStyle/>
          <a:p>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533400" y="273050"/>
            <a:ext cx="8153400" cy="869950"/>
          </a:xfrm>
        </p:spPr>
        <p:txBody>
          <a:bodyPr anchor="ctr"/>
          <a:lstStyle>
            <a:lvl1pPr>
              <a:defRPr/>
            </a:lvl1pPr>
          </a:lstStyle>
          <a:p>
            <a:r>
              <a:rPr kumimoji="0" lang="fr-FR" smtClean="0"/>
              <a:t>Cliquez pour modifier le style du titre</a:t>
            </a:r>
            <a:endParaRPr kumimoji="0" lang="en-US"/>
          </a:p>
        </p:txBody>
      </p:sp>
      <p:sp>
        <p:nvSpPr>
          <p:cNvPr id="11" name="Espace réservé du contenu 10"/>
          <p:cNvSpPr>
            <a:spLocks noGrp="1"/>
          </p:cNvSpPr>
          <p:nvPr>
            <p:ph sz="quarter" idx="2"/>
          </p:nvPr>
        </p:nvSpPr>
        <p:spPr>
          <a:xfrm>
            <a:off x="609600" y="2438400"/>
            <a:ext cx="3886200" cy="358140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3" name="Espace réservé du contenu 12"/>
          <p:cNvSpPr>
            <a:spLocks noGrp="1"/>
          </p:cNvSpPr>
          <p:nvPr>
            <p:ph sz="quarter" idx="4"/>
          </p:nvPr>
        </p:nvSpPr>
        <p:spPr>
          <a:xfrm>
            <a:off x="4800600" y="2438400"/>
            <a:ext cx="3886200" cy="358140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0" name="Espace réservé de la date 9"/>
          <p:cNvSpPr>
            <a:spLocks noGrp="1"/>
          </p:cNvSpPr>
          <p:nvPr>
            <p:ph type="dt" sz="half" idx="15"/>
          </p:nvPr>
        </p:nvSpPr>
        <p:spPr/>
        <p:txBody>
          <a:bodyPr rtlCol="0"/>
          <a:lstStyle/>
          <a:p>
            <a:fld id="{0B637EA6-9F4C-4EC4-801E-8C6AD50FF820}" type="datetime1">
              <a:rPr lang="en-US" smtClean="0"/>
              <a:pPr/>
              <a:t>9/17/2012</a:t>
            </a:fld>
            <a:endParaRPr lang="en-US"/>
          </a:p>
        </p:txBody>
      </p:sp>
      <p:sp>
        <p:nvSpPr>
          <p:cNvPr id="12" name="Espace réservé du numéro de diapositive 11"/>
          <p:cNvSpPr>
            <a:spLocks noGrp="1"/>
          </p:cNvSpPr>
          <p:nvPr>
            <p:ph type="sldNum" sz="quarter" idx="16"/>
          </p:nvPr>
        </p:nvSpPr>
        <p:spPr/>
        <p:txBody>
          <a:bodyPr rtlCol="0"/>
          <a:lstStyle/>
          <a:p>
            <a:pPr algn="ctr" eaLnBrk="1" latinLnBrk="0" hangingPunct="1"/>
            <a:fld id="{F0C94032-CD4C-4C25-B0C2-CEC720522D92}" type="slidenum">
              <a:rPr kumimoji="0" lang="en-US" smtClean="0"/>
              <a:pPr algn="ctr" eaLnBrk="1" latinLnBrk="0" hangingPunct="1"/>
              <a:t>‹N°›</a:t>
            </a:fld>
            <a:endParaRPr kumimoji="0" lang="en-US"/>
          </a:p>
        </p:txBody>
      </p:sp>
      <p:sp>
        <p:nvSpPr>
          <p:cNvPr id="14" name="Espace réservé du pied de page 13"/>
          <p:cNvSpPr>
            <a:spLocks noGrp="1"/>
          </p:cNvSpPr>
          <p:nvPr>
            <p:ph type="ftr" sz="quarter" idx="17"/>
          </p:nvPr>
        </p:nvSpPr>
        <p:spPr/>
        <p:txBody>
          <a:bodyPr rtlCol="0"/>
          <a:lstStyle/>
          <a:p>
            <a:endParaRPr kumimoji="0" lang="en-US"/>
          </a:p>
        </p:txBody>
      </p:sp>
      <p:sp>
        <p:nvSpPr>
          <p:cNvPr id="16" name="Espace réservé du texte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fr-FR" smtClean="0"/>
              <a:t>Cliquez pour modifier les styles du texte du masque</a:t>
            </a:r>
          </a:p>
        </p:txBody>
      </p:sp>
      <p:sp>
        <p:nvSpPr>
          <p:cNvPr id="15" name="Espace réservé du texte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fr-FR" smtClean="0"/>
              <a:t>Cliquez pour modifier les styles du texte du masque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e la date 2"/>
          <p:cNvSpPr>
            <a:spLocks noGrp="1"/>
          </p:cNvSpPr>
          <p:nvPr>
            <p:ph type="dt" sz="half" idx="10"/>
          </p:nvPr>
        </p:nvSpPr>
        <p:spPr/>
        <p:txBody>
          <a:bodyPr/>
          <a:lstStyle/>
          <a:p>
            <a:fld id="{60399D18-F3D5-4C1A-A86D-961D49EC7572}" type="datetime1">
              <a:rPr lang="en-US" smtClean="0"/>
              <a:pPr/>
              <a:t>9/17/2012</a:t>
            </a:fld>
            <a:endParaRPr lang="en-US"/>
          </a:p>
        </p:txBody>
      </p:sp>
      <p:sp>
        <p:nvSpPr>
          <p:cNvPr id="4" name="Espace réservé du pied de page 3"/>
          <p:cNvSpPr>
            <a:spLocks noGrp="1"/>
          </p:cNvSpPr>
          <p:nvPr>
            <p:ph type="ftr" sz="quarter" idx="11"/>
          </p:nvPr>
        </p:nvSpPr>
        <p:spPr/>
        <p:txBody>
          <a:bodyPr/>
          <a:lstStyle/>
          <a:p>
            <a:endParaRPr kumimoji="0" lang="en-US"/>
          </a:p>
        </p:txBody>
      </p:sp>
      <p:sp>
        <p:nvSpPr>
          <p:cNvPr id="5" name="Espace réservé du numéro de diapositive 4"/>
          <p:cNvSpPr>
            <a:spLocks noGrp="1"/>
          </p:cNvSpPr>
          <p:nvPr>
            <p:ph type="sldNum" sz="quarter" idx="12"/>
          </p:nvPr>
        </p:nvSpPr>
        <p:spPr/>
        <p:txBody>
          <a:bodyPr/>
          <a:lstStyle>
            <a:lvl1pPr>
              <a:defRPr>
                <a:solidFill>
                  <a:srgbClr val="FFFFFF"/>
                </a:solidFill>
              </a:defRPr>
            </a:lvl1pPr>
          </a:lstStyle>
          <a:p>
            <a:fld id="{F0C94032-CD4C-4C25-B0C2-CEC720522D92}" type="slidenum">
              <a:rPr kumimoji="0" lang="en-US" smtClean="0"/>
              <a:pPr/>
              <a:t>‹N°›</a:t>
            </a:fld>
            <a:endParaRPr kumimoji="0" lang="en-US" dirty="0">
              <a:solidFill>
                <a:srgbClr val="FFFFFF"/>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60DD8E3-51F2-4FB5-9647-04ED9D1678F1}" type="datetime1">
              <a:rPr lang="en-US" smtClean="0"/>
              <a:pPr/>
              <a:t>9/17/2012</a:t>
            </a:fld>
            <a:endParaRPr lang="en-US"/>
          </a:p>
        </p:txBody>
      </p:sp>
      <p:sp>
        <p:nvSpPr>
          <p:cNvPr id="3" name="Espace réservé du pied de page 2"/>
          <p:cNvSpPr>
            <a:spLocks noGrp="1"/>
          </p:cNvSpPr>
          <p:nvPr>
            <p:ph type="ftr" sz="quarter" idx="11"/>
          </p:nvPr>
        </p:nvSpPr>
        <p:spPr/>
        <p:txBody>
          <a:bodyPr/>
          <a:lstStyle/>
          <a:p>
            <a:endParaRPr kumimoji="0" lang="en-US" dirty="0"/>
          </a:p>
        </p:txBody>
      </p:sp>
      <p:sp>
        <p:nvSpPr>
          <p:cNvPr id="4" name="Espace réservé du numéro de diapositive 3"/>
          <p:cNvSpPr>
            <a:spLocks noGrp="1"/>
          </p:cNvSpPr>
          <p:nvPr>
            <p:ph type="sldNum" sz="quarter" idx="12"/>
          </p:nvPr>
        </p:nvSpPr>
        <p:spPr>
          <a:xfrm>
            <a:off x="0" y="6248400"/>
            <a:ext cx="533400" cy="381000"/>
          </a:xfrm>
        </p:spPr>
        <p:txBody>
          <a:bodyPr/>
          <a:lstStyle>
            <a:lvl1pPr>
              <a:defRPr>
                <a:solidFill>
                  <a:schemeClr val="tx2"/>
                </a:solidFill>
              </a:defRPr>
            </a:lvl1pPr>
          </a:lstStyle>
          <a:p>
            <a:fld id="{F0C94032-CD4C-4C25-B0C2-CEC720522D92}" type="slidenum">
              <a:rPr kumimoji="0" lang="en-US" smtClean="0"/>
              <a:pPr/>
              <a:t>‹N°›</a:t>
            </a:fld>
            <a:endParaRPr kumimoji="0" lang="en-US" dirty="0">
              <a:solidFill>
                <a:schemeClr val="tx2"/>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0" y="273050"/>
            <a:ext cx="8077200" cy="869950"/>
          </a:xfrm>
        </p:spPr>
        <p:txBody>
          <a:bodyPr anchor="ctr"/>
          <a:lstStyle>
            <a:lvl1pPr algn="l">
              <a:buNone/>
              <a:defRPr sz="4400" b="0"/>
            </a:lvl1pPr>
          </a:lstStyle>
          <a:p>
            <a:r>
              <a:rPr kumimoji="0" lang="fr-FR" smtClean="0"/>
              <a:t>Cliquez pour modifier le style du titre</a:t>
            </a:r>
            <a:endParaRPr kumimoji="0" lang="en-US"/>
          </a:p>
        </p:txBody>
      </p:sp>
      <p:sp>
        <p:nvSpPr>
          <p:cNvPr id="5" name="Espace réservé de la date 4"/>
          <p:cNvSpPr>
            <a:spLocks noGrp="1"/>
          </p:cNvSpPr>
          <p:nvPr>
            <p:ph type="dt" sz="half" idx="10"/>
          </p:nvPr>
        </p:nvSpPr>
        <p:spPr/>
        <p:txBody>
          <a:bodyPr/>
          <a:lstStyle/>
          <a:p>
            <a:fld id="{6FF5161F-4E55-419E-AEBE-DB01DE7CF663}" type="datetime1">
              <a:rPr lang="en-US" smtClean="0"/>
              <a:pPr/>
              <a:t>9/17/2012</a:t>
            </a:fld>
            <a:endParaRPr lang="en-US"/>
          </a:p>
        </p:txBody>
      </p:sp>
      <p:sp>
        <p:nvSpPr>
          <p:cNvPr id="6" name="Espace réservé du pied de page 5"/>
          <p:cNvSpPr>
            <a:spLocks noGrp="1"/>
          </p:cNvSpPr>
          <p:nvPr>
            <p:ph type="ftr" sz="quarter" idx="11"/>
          </p:nvPr>
        </p:nvSpPr>
        <p:spPr/>
        <p:txBody>
          <a:bodyPr/>
          <a:lstStyle/>
          <a:p>
            <a:endParaRPr kumimoji="0" lang="en-US"/>
          </a:p>
        </p:txBody>
      </p:sp>
      <p:sp>
        <p:nvSpPr>
          <p:cNvPr id="7" name="Espace réservé du numéro de diapositive 6"/>
          <p:cNvSpPr>
            <a:spLocks noGrp="1"/>
          </p:cNvSpPr>
          <p:nvPr>
            <p:ph type="sldNum" sz="quarter" idx="12"/>
          </p:nvPr>
        </p:nvSpPr>
        <p:spPr/>
        <p:txBody>
          <a:bodyPr/>
          <a:lstStyle>
            <a:lvl1pPr>
              <a:defRPr>
                <a:solidFill>
                  <a:srgbClr val="FFFFFF"/>
                </a:solidFill>
              </a:defRPr>
            </a:lvl1pPr>
          </a:lstStyle>
          <a:p>
            <a:fld id="{F0C94032-CD4C-4C25-B0C2-CEC720522D92}" type="slidenum">
              <a:rPr kumimoji="0" lang="en-US" smtClean="0"/>
              <a:pPr/>
              <a:t>‹N°›</a:t>
            </a:fld>
            <a:endParaRPr kumimoji="0" lang="en-US" dirty="0">
              <a:solidFill>
                <a:srgbClr val="FFFFFF"/>
              </a:solidFill>
            </a:endParaRPr>
          </a:p>
        </p:txBody>
      </p:sp>
      <p:sp>
        <p:nvSpPr>
          <p:cNvPr id="3" name="Espace réservé du texte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fr-FR" smtClean="0"/>
              <a:t>Cliquez pour modifier les styles du texte du masque</a:t>
            </a:r>
          </a:p>
        </p:txBody>
      </p:sp>
      <p:sp>
        <p:nvSpPr>
          <p:cNvPr id="9" name="Espace réservé du contenu 8"/>
          <p:cNvSpPr>
            <a:spLocks noGrp="1"/>
          </p:cNvSpPr>
          <p:nvPr>
            <p:ph sz="quarter" idx="1"/>
          </p:nvPr>
        </p:nvSpPr>
        <p:spPr>
          <a:xfrm>
            <a:off x="2362200" y="1752600"/>
            <a:ext cx="6400800" cy="441960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bg>
      <p:bgRef idx="1003">
        <a:schemeClr val="bg2"/>
      </p:bgRef>
    </p:bg>
    <p:spTree>
      <p:nvGrpSpPr>
        <p:cNvPr id="1" name=""/>
        <p:cNvGrpSpPr/>
        <p:nvPr/>
      </p:nvGrpSpPr>
      <p:grpSpPr>
        <a:xfrm>
          <a:off x="0" y="0"/>
          <a:ext cx="0" cy="0"/>
          <a:chOff x="0" y="0"/>
          <a:chExt cx="0" cy="0"/>
        </a:xfrm>
      </p:grpSpPr>
      <p:sp>
        <p:nvSpPr>
          <p:cNvPr id="4" name="Espace réservé du texte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fr-FR" smtClean="0"/>
              <a:t>Cliquez pour modifier les styles du texte du masque</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r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fr-FR" smtClean="0"/>
              <a:t>Cliquez pour modifier le style du titre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Espace réservé de la date 11"/>
          <p:cNvSpPr>
            <a:spLocks noGrp="1"/>
          </p:cNvSpPr>
          <p:nvPr>
            <p:ph type="dt" sz="half" idx="10"/>
          </p:nvPr>
        </p:nvSpPr>
        <p:spPr>
          <a:xfrm>
            <a:off x="6248400" y="6248400"/>
            <a:ext cx="2667000" cy="365125"/>
          </a:xfrm>
        </p:spPr>
        <p:txBody>
          <a:bodyPr rtlCol="0"/>
          <a:lstStyle/>
          <a:p>
            <a:fld id="{FAB2A25F-6DD5-4BF4-A839-44044C02B59A}" type="datetime1">
              <a:rPr lang="en-US" smtClean="0"/>
              <a:pPr/>
              <a:t>9/17/2012</a:t>
            </a:fld>
            <a:endParaRPr lang="en-US"/>
          </a:p>
        </p:txBody>
      </p:sp>
      <p:sp>
        <p:nvSpPr>
          <p:cNvPr id="13" name="Espace réservé du numéro de diapositive 12"/>
          <p:cNvSpPr>
            <a:spLocks noGrp="1"/>
          </p:cNvSpPr>
          <p:nvPr>
            <p:ph type="sldNum" sz="quarter" idx="11"/>
          </p:nvPr>
        </p:nvSpPr>
        <p:spPr>
          <a:xfrm>
            <a:off x="0" y="4667249"/>
            <a:ext cx="1447800" cy="663578"/>
          </a:xfrm>
        </p:spPr>
        <p:txBody>
          <a:bodyPr rtlCol="0"/>
          <a:lstStyle>
            <a:lvl1pPr>
              <a:defRPr sz="2800"/>
            </a:lvl1pPr>
          </a:lstStyle>
          <a:p>
            <a:pPr algn="ctr" eaLnBrk="1" latinLnBrk="0" hangingPunct="1"/>
            <a:fld id="{F0C94032-CD4C-4C25-B0C2-CEC720522D92}" type="slidenum">
              <a:rPr kumimoji="0" lang="en-US" smtClean="0"/>
              <a:pPr algn="ctr" eaLnBrk="1" latinLnBrk="0" hangingPunct="1"/>
              <a:t>‹N°›</a:t>
            </a:fld>
            <a:endParaRPr kumimoji="0" lang="en-US" sz="2800" dirty="0"/>
          </a:p>
        </p:txBody>
      </p:sp>
      <p:sp>
        <p:nvSpPr>
          <p:cNvPr id="14" name="Espace réservé du pied de page 13"/>
          <p:cNvSpPr>
            <a:spLocks noGrp="1"/>
          </p:cNvSpPr>
          <p:nvPr>
            <p:ph type="ftr" sz="quarter" idx="12"/>
          </p:nvPr>
        </p:nvSpPr>
        <p:spPr>
          <a:xfrm>
            <a:off x="1600200" y="6248206"/>
            <a:ext cx="4572000" cy="365125"/>
          </a:xfrm>
        </p:spPr>
        <p:txBody>
          <a:bodyPr rtlCol="0"/>
          <a:lstStyle/>
          <a:p>
            <a:endParaRPr kumimoji="0" lang="en-US" dirty="0"/>
          </a:p>
        </p:txBody>
      </p:sp>
      <p:sp>
        <p:nvSpPr>
          <p:cNvPr id="3" name="Espace réservé pour une image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fr-FR" smtClean="0"/>
              <a:t>Cliquez sur l'icône pour ajouter une image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Espace réservé du titre 21"/>
          <p:cNvSpPr>
            <a:spLocks noGrp="1"/>
          </p:cNvSpPr>
          <p:nvPr>
            <p:ph type="title"/>
          </p:nvPr>
        </p:nvSpPr>
        <p:spPr>
          <a:xfrm>
            <a:off x="609600" y="228600"/>
            <a:ext cx="8153400" cy="990600"/>
          </a:xfrm>
          <a:prstGeom prst="rect">
            <a:avLst/>
          </a:prstGeom>
        </p:spPr>
        <p:txBody>
          <a:bodyPr vert="horz" anchor="ctr">
            <a:normAutofit/>
          </a:bodyPr>
          <a:lstStyle/>
          <a:p>
            <a:r>
              <a:rPr kumimoji="0" lang="fr-FR" smtClean="0"/>
              <a:t>Cliquez pour modifier le style du titre</a:t>
            </a:r>
            <a:endParaRPr kumimoji="0" lang="en-US"/>
          </a:p>
        </p:txBody>
      </p:sp>
      <p:sp>
        <p:nvSpPr>
          <p:cNvPr id="13" name="Espace réservé du texte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4" name="Espace réservé de la date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ACA771FF-EDFD-4990-ACF4-372AE490D487}" type="datetime1">
              <a:rPr lang="en-US" smtClean="0"/>
              <a:pPr/>
              <a:t>9/17/2012</a:t>
            </a:fld>
            <a:endParaRPr lang="en-US" sz="1400" dirty="0">
              <a:solidFill>
                <a:schemeClr val="tx2"/>
              </a:solidFill>
            </a:endParaRPr>
          </a:p>
        </p:txBody>
      </p:sp>
      <p:sp>
        <p:nvSpPr>
          <p:cNvPr id="3" name="Espace réservé du pied de page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pPr algn="r" eaLnBrk="1" latinLnBrk="0" hangingPunct="1"/>
            <a:endParaRPr kumimoji="0" lang="en-US" sz="1400" dirty="0">
              <a:solidFill>
                <a:schemeClr val="tx2"/>
              </a:solidFill>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Espace réservé du numéro de diapositive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pPr algn="ctr" eaLnBrk="1" latinLnBrk="0" hangingPunct="1"/>
            <a:fld id="{F0C94032-CD4C-4C25-B0C2-CEC720522D92}" type="slidenum">
              <a:rPr kumimoji="0" lang="en-US" smtClean="0"/>
              <a:pPr algn="ctr" eaLnBrk="1" latinLnBrk="0" hangingPunct="1"/>
              <a:t>‹N°›</a:t>
            </a:fld>
            <a:endParaRPr kumimoji="0" lang="en-US" sz="1400" b="1" dirty="0">
              <a:solidFill>
                <a:srgbClr val="FFFFFF"/>
              </a:solidFill>
            </a:endParaRPr>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sldNum="0"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23.bin"/><Relationship Id="rId13" Type="http://schemas.openxmlformats.org/officeDocument/2006/relationships/image" Target="../media/image38.png"/><Relationship Id="rId18" Type="http://schemas.openxmlformats.org/officeDocument/2006/relationships/oleObject" Target="../embeddings/oleObject28.bin"/><Relationship Id="rId3" Type="http://schemas.openxmlformats.org/officeDocument/2006/relationships/notesSlide" Target="../notesSlides/notesSlide9.xml"/><Relationship Id="rId21" Type="http://schemas.openxmlformats.org/officeDocument/2006/relationships/image" Target="../media/image42.png"/><Relationship Id="rId7" Type="http://schemas.openxmlformats.org/officeDocument/2006/relationships/image" Target="../media/image35.png"/><Relationship Id="rId12" Type="http://schemas.openxmlformats.org/officeDocument/2006/relationships/oleObject" Target="../embeddings/oleObject25.bin"/><Relationship Id="rId17" Type="http://schemas.openxmlformats.org/officeDocument/2006/relationships/image" Target="../media/image40.png"/><Relationship Id="rId2" Type="http://schemas.openxmlformats.org/officeDocument/2006/relationships/slideLayout" Target="../slideLayouts/slideLayout2.xml"/><Relationship Id="rId16" Type="http://schemas.openxmlformats.org/officeDocument/2006/relationships/oleObject" Target="../embeddings/oleObject27.bin"/><Relationship Id="rId20" Type="http://schemas.openxmlformats.org/officeDocument/2006/relationships/oleObject" Target="../embeddings/oleObject29.bin"/><Relationship Id="rId1" Type="http://schemas.openxmlformats.org/officeDocument/2006/relationships/vmlDrawing" Target="../drawings/vmlDrawing5.vml"/><Relationship Id="rId6" Type="http://schemas.openxmlformats.org/officeDocument/2006/relationships/oleObject" Target="../embeddings/oleObject22.bin"/><Relationship Id="rId11" Type="http://schemas.openxmlformats.org/officeDocument/2006/relationships/image" Target="../media/image37.png"/><Relationship Id="rId5" Type="http://schemas.openxmlformats.org/officeDocument/2006/relationships/image" Target="../media/image34.png"/><Relationship Id="rId15" Type="http://schemas.openxmlformats.org/officeDocument/2006/relationships/image" Target="../media/image39.png"/><Relationship Id="rId23" Type="http://schemas.openxmlformats.org/officeDocument/2006/relationships/image" Target="../media/image43.png"/><Relationship Id="rId10" Type="http://schemas.openxmlformats.org/officeDocument/2006/relationships/oleObject" Target="../embeddings/oleObject24.bin"/><Relationship Id="rId19" Type="http://schemas.openxmlformats.org/officeDocument/2006/relationships/image" Target="../media/image41.png"/><Relationship Id="rId4" Type="http://schemas.openxmlformats.org/officeDocument/2006/relationships/oleObject" Target="../embeddings/oleObject21.bin"/><Relationship Id="rId9" Type="http://schemas.openxmlformats.org/officeDocument/2006/relationships/image" Target="../media/image36.png"/><Relationship Id="rId14" Type="http://schemas.openxmlformats.org/officeDocument/2006/relationships/oleObject" Target="../embeddings/oleObject26.bin"/><Relationship Id="rId22" Type="http://schemas.openxmlformats.org/officeDocument/2006/relationships/oleObject" Target="../embeddings/oleObject30.bin"/></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33.bin"/><Relationship Id="rId3" Type="http://schemas.openxmlformats.org/officeDocument/2006/relationships/notesSlide" Target="../notesSlides/notesSlide10.xml"/><Relationship Id="rId7" Type="http://schemas.openxmlformats.org/officeDocument/2006/relationships/image" Target="../media/image45.png"/><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oleObject" Target="../embeddings/oleObject32.bin"/><Relationship Id="rId5" Type="http://schemas.openxmlformats.org/officeDocument/2006/relationships/image" Target="../media/image44.png"/><Relationship Id="rId4" Type="http://schemas.openxmlformats.org/officeDocument/2006/relationships/oleObject" Target="../embeddings/oleObject31.bin"/><Relationship Id="rId9"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36.bin"/><Relationship Id="rId3" Type="http://schemas.openxmlformats.org/officeDocument/2006/relationships/notesSlide" Target="../notesSlides/notesSlide11.xml"/><Relationship Id="rId7" Type="http://schemas.openxmlformats.org/officeDocument/2006/relationships/image" Target="../media/image47.png"/><Relationship Id="rId2" Type="http://schemas.openxmlformats.org/officeDocument/2006/relationships/slideLayout" Target="../slideLayouts/slideLayout6.xml"/><Relationship Id="rId1" Type="http://schemas.openxmlformats.org/officeDocument/2006/relationships/vmlDrawing" Target="../drawings/vmlDrawing7.vml"/><Relationship Id="rId6" Type="http://schemas.openxmlformats.org/officeDocument/2006/relationships/oleObject" Target="../embeddings/oleObject35.bin"/><Relationship Id="rId5" Type="http://schemas.openxmlformats.org/officeDocument/2006/relationships/image" Target="../media/image46.png"/><Relationship Id="rId4" Type="http://schemas.openxmlformats.org/officeDocument/2006/relationships/oleObject" Target="../embeddings/oleObject34.bin"/><Relationship Id="rId9"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50.png"/><Relationship Id="rId2" Type="http://schemas.openxmlformats.org/officeDocument/2006/relationships/slideLayout" Target="../slideLayouts/slideLayout6.xml"/><Relationship Id="rId1" Type="http://schemas.openxmlformats.org/officeDocument/2006/relationships/vmlDrawing" Target="../drawings/vmlDrawing8.vml"/><Relationship Id="rId6" Type="http://schemas.openxmlformats.org/officeDocument/2006/relationships/oleObject" Target="../embeddings/oleObject38.bin"/><Relationship Id="rId5" Type="http://schemas.openxmlformats.org/officeDocument/2006/relationships/image" Target="../media/image49.png"/><Relationship Id="rId4" Type="http://schemas.openxmlformats.org/officeDocument/2006/relationships/oleObject" Target="../embeddings/oleObject37.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52.png"/><Relationship Id="rId2" Type="http://schemas.openxmlformats.org/officeDocument/2006/relationships/slideLayout" Target="../slideLayouts/slideLayout6.xml"/><Relationship Id="rId1" Type="http://schemas.openxmlformats.org/officeDocument/2006/relationships/vmlDrawing" Target="../drawings/vmlDrawing9.vml"/><Relationship Id="rId6" Type="http://schemas.openxmlformats.org/officeDocument/2006/relationships/oleObject" Target="../embeddings/oleObject40.bin"/><Relationship Id="rId5" Type="http://schemas.openxmlformats.org/officeDocument/2006/relationships/image" Target="../media/image51.png"/><Relationship Id="rId4" Type="http://schemas.openxmlformats.org/officeDocument/2006/relationships/oleObject" Target="../embeddings/oleObject39.bin"/></Relationships>
</file>

<file path=ppt/slides/_rels/slide15.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notesSlide" Target="../notesSlides/notesSlide14.xml"/><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slideLayout" Target="../slideLayouts/slideLayout6.xml"/><Relationship Id="rId1" Type="http://schemas.openxmlformats.org/officeDocument/2006/relationships/tags" Target="../tags/tag2.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5" Type="http://schemas.openxmlformats.org/officeDocument/2006/relationships/image" Target="../media/image64.jp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66.wmf"/><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oleObject" Target="../embeddings/oleObject42.bin"/><Relationship Id="rId5" Type="http://schemas.openxmlformats.org/officeDocument/2006/relationships/image" Target="../media/image65.wmf"/><Relationship Id="rId4" Type="http://schemas.openxmlformats.org/officeDocument/2006/relationships/oleObject" Target="../embeddings/oleObject41.bin"/></Relationships>
</file>

<file path=ppt/slides/_rels/slide17.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10" Type="http://schemas.openxmlformats.org/officeDocument/2006/relationships/image" Target="../media/image74.jpeg"/><Relationship Id="rId4" Type="http://schemas.openxmlformats.org/officeDocument/2006/relationships/image" Target="../media/image68.jpeg"/><Relationship Id="rId9" Type="http://schemas.openxmlformats.org/officeDocument/2006/relationships/image" Target="../media/image73.jpeg"/></Relationships>
</file>

<file path=ppt/slides/_rels/slide18.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oleObject" Target="../embeddings/oleObject47.bin"/><Relationship Id="rId18" Type="http://schemas.openxmlformats.org/officeDocument/2006/relationships/image" Target="../media/image81.png"/><Relationship Id="rId3" Type="http://schemas.openxmlformats.org/officeDocument/2006/relationships/notesSlide" Target="../notesSlides/notesSlide17.xml"/><Relationship Id="rId21" Type="http://schemas.openxmlformats.org/officeDocument/2006/relationships/oleObject" Target="../embeddings/oleObject51.bin"/><Relationship Id="rId7" Type="http://schemas.openxmlformats.org/officeDocument/2006/relationships/oleObject" Target="../embeddings/oleObject44.bin"/><Relationship Id="rId12" Type="http://schemas.openxmlformats.org/officeDocument/2006/relationships/image" Target="../media/image78.png"/><Relationship Id="rId17" Type="http://schemas.openxmlformats.org/officeDocument/2006/relationships/oleObject" Target="../embeddings/oleObject49.bin"/><Relationship Id="rId2" Type="http://schemas.openxmlformats.org/officeDocument/2006/relationships/slideLayout" Target="../slideLayouts/slideLayout2.xml"/><Relationship Id="rId16" Type="http://schemas.openxmlformats.org/officeDocument/2006/relationships/image" Target="../media/image80.png"/><Relationship Id="rId20" Type="http://schemas.openxmlformats.org/officeDocument/2006/relationships/image" Target="../media/image82.png"/><Relationship Id="rId1" Type="http://schemas.openxmlformats.org/officeDocument/2006/relationships/vmlDrawing" Target="../drawings/vmlDrawing11.vml"/><Relationship Id="rId6" Type="http://schemas.openxmlformats.org/officeDocument/2006/relationships/image" Target="../media/image75.png"/><Relationship Id="rId11" Type="http://schemas.openxmlformats.org/officeDocument/2006/relationships/oleObject" Target="../embeddings/oleObject46.bin"/><Relationship Id="rId5" Type="http://schemas.openxmlformats.org/officeDocument/2006/relationships/oleObject" Target="../embeddings/oleObject43.bin"/><Relationship Id="rId15" Type="http://schemas.openxmlformats.org/officeDocument/2006/relationships/oleObject" Target="../embeddings/oleObject48.bin"/><Relationship Id="rId10" Type="http://schemas.openxmlformats.org/officeDocument/2006/relationships/image" Target="../media/image77.png"/><Relationship Id="rId19" Type="http://schemas.openxmlformats.org/officeDocument/2006/relationships/oleObject" Target="../embeddings/oleObject50.bin"/><Relationship Id="rId4" Type="http://schemas.openxmlformats.org/officeDocument/2006/relationships/image" Target="../media/image84.png"/><Relationship Id="rId9" Type="http://schemas.openxmlformats.org/officeDocument/2006/relationships/oleObject" Target="../embeddings/oleObject45.bin"/><Relationship Id="rId14" Type="http://schemas.openxmlformats.org/officeDocument/2006/relationships/image" Target="../media/image79.png"/><Relationship Id="rId22" Type="http://schemas.openxmlformats.org/officeDocument/2006/relationships/image" Target="../media/image83.png"/></Relationships>
</file>

<file path=ppt/slides/_rels/slide19.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oleObject" Target="../embeddings/oleObject56.bin"/><Relationship Id="rId18" Type="http://schemas.openxmlformats.org/officeDocument/2006/relationships/image" Target="../media/image81.png"/><Relationship Id="rId3" Type="http://schemas.openxmlformats.org/officeDocument/2006/relationships/notesSlide" Target="../notesSlides/notesSlide18.xml"/><Relationship Id="rId21" Type="http://schemas.openxmlformats.org/officeDocument/2006/relationships/oleObject" Target="../embeddings/oleObject60.bin"/><Relationship Id="rId7" Type="http://schemas.openxmlformats.org/officeDocument/2006/relationships/oleObject" Target="../embeddings/oleObject53.bin"/><Relationship Id="rId12" Type="http://schemas.openxmlformats.org/officeDocument/2006/relationships/image" Target="../media/image78.png"/><Relationship Id="rId17" Type="http://schemas.openxmlformats.org/officeDocument/2006/relationships/oleObject" Target="../embeddings/oleObject58.bin"/><Relationship Id="rId2" Type="http://schemas.openxmlformats.org/officeDocument/2006/relationships/slideLayout" Target="../slideLayouts/slideLayout2.xml"/><Relationship Id="rId16" Type="http://schemas.openxmlformats.org/officeDocument/2006/relationships/image" Target="../media/image80.png"/><Relationship Id="rId20" Type="http://schemas.openxmlformats.org/officeDocument/2006/relationships/image" Target="../media/image82.png"/><Relationship Id="rId1" Type="http://schemas.openxmlformats.org/officeDocument/2006/relationships/vmlDrawing" Target="../drawings/vmlDrawing12.vml"/><Relationship Id="rId6" Type="http://schemas.openxmlformats.org/officeDocument/2006/relationships/image" Target="../media/image75.png"/><Relationship Id="rId11" Type="http://schemas.openxmlformats.org/officeDocument/2006/relationships/oleObject" Target="../embeddings/oleObject55.bin"/><Relationship Id="rId5" Type="http://schemas.openxmlformats.org/officeDocument/2006/relationships/oleObject" Target="../embeddings/oleObject52.bin"/><Relationship Id="rId15" Type="http://schemas.openxmlformats.org/officeDocument/2006/relationships/oleObject" Target="../embeddings/oleObject57.bin"/><Relationship Id="rId10" Type="http://schemas.openxmlformats.org/officeDocument/2006/relationships/image" Target="../media/image77.png"/><Relationship Id="rId19" Type="http://schemas.openxmlformats.org/officeDocument/2006/relationships/oleObject" Target="../embeddings/oleObject59.bin"/><Relationship Id="rId4" Type="http://schemas.openxmlformats.org/officeDocument/2006/relationships/image" Target="../media/image84.png"/><Relationship Id="rId9" Type="http://schemas.openxmlformats.org/officeDocument/2006/relationships/oleObject" Target="../embeddings/oleObject54.bin"/><Relationship Id="rId14" Type="http://schemas.openxmlformats.org/officeDocument/2006/relationships/image" Target="../media/image79.png"/><Relationship Id="rId22" Type="http://schemas.openxmlformats.org/officeDocument/2006/relationships/image" Target="../media/image83.pn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6.png"/><Relationship Id="rId10" Type="http://schemas.openxmlformats.org/officeDocument/2006/relationships/image" Target="../media/image9.png"/><Relationship Id="rId4" Type="http://schemas.openxmlformats.org/officeDocument/2006/relationships/image" Target="../media/image5.gif"/><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oleObject" Target="../embeddings/oleObject65.bin"/><Relationship Id="rId18" Type="http://schemas.openxmlformats.org/officeDocument/2006/relationships/image" Target="../media/image81.png"/><Relationship Id="rId3" Type="http://schemas.openxmlformats.org/officeDocument/2006/relationships/notesSlide" Target="../notesSlides/notesSlide19.xml"/><Relationship Id="rId21" Type="http://schemas.openxmlformats.org/officeDocument/2006/relationships/oleObject" Target="../embeddings/oleObject69.bin"/><Relationship Id="rId7" Type="http://schemas.openxmlformats.org/officeDocument/2006/relationships/oleObject" Target="../embeddings/oleObject62.bin"/><Relationship Id="rId12" Type="http://schemas.openxmlformats.org/officeDocument/2006/relationships/image" Target="../media/image78.png"/><Relationship Id="rId17" Type="http://schemas.openxmlformats.org/officeDocument/2006/relationships/oleObject" Target="../embeddings/oleObject67.bin"/><Relationship Id="rId2" Type="http://schemas.openxmlformats.org/officeDocument/2006/relationships/slideLayout" Target="../slideLayouts/slideLayout2.xml"/><Relationship Id="rId16" Type="http://schemas.openxmlformats.org/officeDocument/2006/relationships/image" Target="../media/image80.png"/><Relationship Id="rId20" Type="http://schemas.openxmlformats.org/officeDocument/2006/relationships/image" Target="../media/image82.png"/><Relationship Id="rId1" Type="http://schemas.openxmlformats.org/officeDocument/2006/relationships/vmlDrawing" Target="../drawings/vmlDrawing13.vml"/><Relationship Id="rId6" Type="http://schemas.openxmlformats.org/officeDocument/2006/relationships/image" Target="../media/image75.png"/><Relationship Id="rId11" Type="http://schemas.openxmlformats.org/officeDocument/2006/relationships/oleObject" Target="../embeddings/oleObject64.bin"/><Relationship Id="rId5" Type="http://schemas.openxmlformats.org/officeDocument/2006/relationships/oleObject" Target="../embeddings/oleObject61.bin"/><Relationship Id="rId15" Type="http://schemas.openxmlformats.org/officeDocument/2006/relationships/oleObject" Target="../embeddings/oleObject66.bin"/><Relationship Id="rId10" Type="http://schemas.openxmlformats.org/officeDocument/2006/relationships/image" Target="../media/image77.png"/><Relationship Id="rId19" Type="http://schemas.openxmlformats.org/officeDocument/2006/relationships/oleObject" Target="../embeddings/oleObject68.bin"/><Relationship Id="rId4" Type="http://schemas.openxmlformats.org/officeDocument/2006/relationships/image" Target="../media/image84.png"/><Relationship Id="rId9" Type="http://schemas.openxmlformats.org/officeDocument/2006/relationships/oleObject" Target="../embeddings/oleObject63.bin"/><Relationship Id="rId14" Type="http://schemas.openxmlformats.org/officeDocument/2006/relationships/image" Target="../media/image79.png"/><Relationship Id="rId22" Type="http://schemas.openxmlformats.org/officeDocument/2006/relationships/image" Target="../media/image83.png"/></Relationships>
</file>

<file path=ppt/slides/_rels/slide21.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oleObject" Target="../embeddings/oleObject74.bin"/><Relationship Id="rId18" Type="http://schemas.openxmlformats.org/officeDocument/2006/relationships/image" Target="../media/image81.png"/><Relationship Id="rId3" Type="http://schemas.openxmlformats.org/officeDocument/2006/relationships/notesSlide" Target="../notesSlides/notesSlide20.xml"/><Relationship Id="rId21" Type="http://schemas.openxmlformats.org/officeDocument/2006/relationships/oleObject" Target="../embeddings/oleObject78.bin"/><Relationship Id="rId7" Type="http://schemas.openxmlformats.org/officeDocument/2006/relationships/oleObject" Target="../embeddings/oleObject71.bin"/><Relationship Id="rId12" Type="http://schemas.openxmlformats.org/officeDocument/2006/relationships/image" Target="../media/image78.png"/><Relationship Id="rId17" Type="http://schemas.openxmlformats.org/officeDocument/2006/relationships/oleObject" Target="../embeddings/oleObject76.bin"/><Relationship Id="rId2" Type="http://schemas.openxmlformats.org/officeDocument/2006/relationships/slideLayout" Target="../slideLayouts/slideLayout2.xml"/><Relationship Id="rId16" Type="http://schemas.openxmlformats.org/officeDocument/2006/relationships/image" Target="../media/image80.png"/><Relationship Id="rId20" Type="http://schemas.openxmlformats.org/officeDocument/2006/relationships/image" Target="../media/image82.png"/><Relationship Id="rId1" Type="http://schemas.openxmlformats.org/officeDocument/2006/relationships/vmlDrawing" Target="../drawings/vmlDrawing14.vml"/><Relationship Id="rId6" Type="http://schemas.openxmlformats.org/officeDocument/2006/relationships/image" Target="../media/image75.png"/><Relationship Id="rId11" Type="http://schemas.openxmlformats.org/officeDocument/2006/relationships/oleObject" Target="../embeddings/oleObject73.bin"/><Relationship Id="rId5" Type="http://schemas.openxmlformats.org/officeDocument/2006/relationships/oleObject" Target="../embeddings/oleObject70.bin"/><Relationship Id="rId15" Type="http://schemas.openxmlformats.org/officeDocument/2006/relationships/oleObject" Target="../embeddings/oleObject75.bin"/><Relationship Id="rId10" Type="http://schemas.openxmlformats.org/officeDocument/2006/relationships/image" Target="../media/image77.png"/><Relationship Id="rId19" Type="http://schemas.openxmlformats.org/officeDocument/2006/relationships/oleObject" Target="../embeddings/oleObject77.bin"/><Relationship Id="rId4" Type="http://schemas.openxmlformats.org/officeDocument/2006/relationships/image" Target="../media/image84.png"/><Relationship Id="rId9" Type="http://schemas.openxmlformats.org/officeDocument/2006/relationships/oleObject" Target="../embeddings/oleObject72.bin"/><Relationship Id="rId14" Type="http://schemas.openxmlformats.org/officeDocument/2006/relationships/image" Target="../media/image79.png"/><Relationship Id="rId22" Type="http://schemas.openxmlformats.org/officeDocument/2006/relationships/image" Target="../media/image83.png"/></Relationships>
</file>

<file path=ppt/slides/_rels/slide22.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oleObject" Target="../embeddings/oleObject83.bin"/><Relationship Id="rId18" Type="http://schemas.openxmlformats.org/officeDocument/2006/relationships/image" Target="../media/image82.png"/><Relationship Id="rId3" Type="http://schemas.openxmlformats.org/officeDocument/2006/relationships/notesSlide" Target="../notesSlides/notesSlide21.xml"/><Relationship Id="rId21" Type="http://schemas.openxmlformats.org/officeDocument/2006/relationships/oleObject" Target="../embeddings/oleObject87.bin"/><Relationship Id="rId7" Type="http://schemas.openxmlformats.org/officeDocument/2006/relationships/oleObject" Target="../embeddings/oleObject80.bin"/><Relationship Id="rId12" Type="http://schemas.openxmlformats.org/officeDocument/2006/relationships/image" Target="../media/image79.png"/><Relationship Id="rId17" Type="http://schemas.openxmlformats.org/officeDocument/2006/relationships/oleObject" Target="../embeddings/oleObject85.bin"/><Relationship Id="rId2" Type="http://schemas.openxmlformats.org/officeDocument/2006/relationships/slideLayout" Target="../slideLayouts/slideLayout2.xml"/><Relationship Id="rId16" Type="http://schemas.openxmlformats.org/officeDocument/2006/relationships/image" Target="../media/image81.png"/><Relationship Id="rId20" Type="http://schemas.openxmlformats.org/officeDocument/2006/relationships/image" Target="../media/image83.png"/><Relationship Id="rId1" Type="http://schemas.openxmlformats.org/officeDocument/2006/relationships/vmlDrawing" Target="../drawings/vmlDrawing15.vml"/><Relationship Id="rId6" Type="http://schemas.openxmlformats.org/officeDocument/2006/relationships/image" Target="../media/image84.png"/><Relationship Id="rId11" Type="http://schemas.openxmlformats.org/officeDocument/2006/relationships/oleObject" Target="../embeddings/oleObject82.bin"/><Relationship Id="rId5" Type="http://schemas.openxmlformats.org/officeDocument/2006/relationships/image" Target="../media/image77.png"/><Relationship Id="rId15" Type="http://schemas.openxmlformats.org/officeDocument/2006/relationships/oleObject" Target="../embeddings/oleObject84.bin"/><Relationship Id="rId10" Type="http://schemas.openxmlformats.org/officeDocument/2006/relationships/image" Target="../media/image78.png"/><Relationship Id="rId19" Type="http://schemas.openxmlformats.org/officeDocument/2006/relationships/oleObject" Target="../embeddings/oleObject86.bin"/><Relationship Id="rId4" Type="http://schemas.openxmlformats.org/officeDocument/2006/relationships/oleObject" Target="../embeddings/oleObject79.bin"/><Relationship Id="rId9" Type="http://schemas.openxmlformats.org/officeDocument/2006/relationships/oleObject" Target="../embeddings/oleObject81.bin"/><Relationship Id="rId14" Type="http://schemas.openxmlformats.org/officeDocument/2006/relationships/image" Target="../media/image80.png"/><Relationship Id="rId22" Type="http://schemas.openxmlformats.org/officeDocument/2006/relationships/image" Target="../media/image75.png"/></Relationships>
</file>

<file path=ppt/slides/_rels/slide23.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oleObject" Target="../embeddings/oleObject92.bin"/><Relationship Id="rId18" Type="http://schemas.openxmlformats.org/officeDocument/2006/relationships/image" Target="../media/image82.png"/><Relationship Id="rId3" Type="http://schemas.openxmlformats.org/officeDocument/2006/relationships/notesSlide" Target="../notesSlides/notesSlide22.xml"/><Relationship Id="rId21" Type="http://schemas.openxmlformats.org/officeDocument/2006/relationships/oleObject" Target="../embeddings/oleObject96.bin"/><Relationship Id="rId7" Type="http://schemas.openxmlformats.org/officeDocument/2006/relationships/oleObject" Target="../embeddings/oleObject89.bin"/><Relationship Id="rId12" Type="http://schemas.openxmlformats.org/officeDocument/2006/relationships/image" Target="../media/image79.png"/><Relationship Id="rId17" Type="http://schemas.openxmlformats.org/officeDocument/2006/relationships/oleObject" Target="../embeddings/oleObject94.bin"/><Relationship Id="rId2" Type="http://schemas.openxmlformats.org/officeDocument/2006/relationships/slideLayout" Target="../slideLayouts/slideLayout2.xml"/><Relationship Id="rId16" Type="http://schemas.openxmlformats.org/officeDocument/2006/relationships/image" Target="../media/image81.png"/><Relationship Id="rId20" Type="http://schemas.openxmlformats.org/officeDocument/2006/relationships/image" Target="../media/image83.png"/><Relationship Id="rId1" Type="http://schemas.openxmlformats.org/officeDocument/2006/relationships/vmlDrawing" Target="../drawings/vmlDrawing16.vml"/><Relationship Id="rId6" Type="http://schemas.openxmlformats.org/officeDocument/2006/relationships/image" Target="../media/image84.png"/><Relationship Id="rId11" Type="http://schemas.openxmlformats.org/officeDocument/2006/relationships/oleObject" Target="../embeddings/oleObject91.bin"/><Relationship Id="rId5" Type="http://schemas.openxmlformats.org/officeDocument/2006/relationships/image" Target="../media/image77.png"/><Relationship Id="rId15" Type="http://schemas.openxmlformats.org/officeDocument/2006/relationships/oleObject" Target="../embeddings/oleObject93.bin"/><Relationship Id="rId10" Type="http://schemas.openxmlformats.org/officeDocument/2006/relationships/image" Target="../media/image78.png"/><Relationship Id="rId19" Type="http://schemas.openxmlformats.org/officeDocument/2006/relationships/oleObject" Target="../embeddings/oleObject95.bin"/><Relationship Id="rId4" Type="http://schemas.openxmlformats.org/officeDocument/2006/relationships/oleObject" Target="../embeddings/oleObject88.bin"/><Relationship Id="rId9" Type="http://schemas.openxmlformats.org/officeDocument/2006/relationships/oleObject" Target="../embeddings/oleObject90.bin"/><Relationship Id="rId14" Type="http://schemas.openxmlformats.org/officeDocument/2006/relationships/image" Target="../media/image80.png"/><Relationship Id="rId22" Type="http://schemas.openxmlformats.org/officeDocument/2006/relationships/image" Target="../media/image75.png"/></Relationships>
</file>

<file path=ppt/slides/_rels/slide24.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oleObject" Target="../embeddings/oleObject101.bin"/><Relationship Id="rId18" Type="http://schemas.openxmlformats.org/officeDocument/2006/relationships/image" Target="../media/image82.png"/><Relationship Id="rId3" Type="http://schemas.openxmlformats.org/officeDocument/2006/relationships/notesSlide" Target="../notesSlides/notesSlide23.xml"/><Relationship Id="rId21" Type="http://schemas.openxmlformats.org/officeDocument/2006/relationships/oleObject" Target="../embeddings/oleObject105.bin"/><Relationship Id="rId7" Type="http://schemas.openxmlformats.org/officeDocument/2006/relationships/oleObject" Target="../embeddings/oleObject98.bin"/><Relationship Id="rId12" Type="http://schemas.openxmlformats.org/officeDocument/2006/relationships/image" Target="../media/image79.png"/><Relationship Id="rId17" Type="http://schemas.openxmlformats.org/officeDocument/2006/relationships/oleObject" Target="../embeddings/oleObject103.bin"/><Relationship Id="rId2" Type="http://schemas.openxmlformats.org/officeDocument/2006/relationships/slideLayout" Target="../slideLayouts/slideLayout2.xml"/><Relationship Id="rId16" Type="http://schemas.openxmlformats.org/officeDocument/2006/relationships/image" Target="../media/image81.png"/><Relationship Id="rId20" Type="http://schemas.openxmlformats.org/officeDocument/2006/relationships/image" Target="../media/image83.png"/><Relationship Id="rId1" Type="http://schemas.openxmlformats.org/officeDocument/2006/relationships/vmlDrawing" Target="../drawings/vmlDrawing17.vml"/><Relationship Id="rId6" Type="http://schemas.openxmlformats.org/officeDocument/2006/relationships/image" Target="../media/image84.png"/><Relationship Id="rId11" Type="http://schemas.openxmlformats.org/officeDocument/2006/relationships/oleObject" Target="../embeddings/oleObject100.bin"/><Relationship Id="rId5" Type="http://schemas.openxmlformats.org/officeDocument/2006/relationships/image" Target="../media/image77.png"/><Relationship Id="rId15" Type="http://schemas.openxmlformats.org/officeDocument/2006/relationships/oleObject" Target="../embeddings/oleObject102.bin"/><Relationship Id="rId10" Type="http://schemas.openxmlformats.org/officeDocument/2006/relationships/image" Target="../media/image78.png"/><Relationship Id="rId19" Type="http://schemas.openxmlformats.org/officeDocument/2006/relationships/oleObject" Target="../embeddings/oleObject104.bin"/><Relationship Id="rId4" Type="http://schemas.openxmlformats.org/officeDocument/2006/relationships/oleObject" Target="../embeddings/oleObject97.bin"/><Relationship Id="rId9" Type="http://schemas.openxmlformats.org/officeDocument/2006/relationships/oleObject" Target="../embeddings/oleObject99.bin"/><Relationship Id="rId14" Type="http://schemas.openxmlformats.org/officeDocument/2006/relationships/image" Target="../media/image80.png"/><Relationship Id="rId22" Type="http://schemas.openxmlformats.org/officeDocument/2006/relationships/image" Target="../media/image7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vmlDrawing" Target="../drawings/vmlDrawing18.vml"/><Relationship Id="rId5" Type="http://schemas.openxmlformats.org/officeDocument/2006/relationships/image" Target="../media/image85.wmf"/><Relationship Id="rId4" Type="http://schemas.openxmlformats.org/officeDocument/2006/relationships/oleObject" Target="../embeddings/oleObject106.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86.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mlDrawing" Target="../drawings/vmlDrawing19.vml"/><Relationship Id="rId5" Type="http://schemas.openxmlformats.org/officeDocument/2006/relationships/image" Target="../media/image87.png"/><Relationship Id="rId4" Type="http://schemas.openxmlformats.org/officeDocument/2006/relationships/oleObject" Target="../embeddings/oleObject107.bin"/></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2.jpe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89.png"/></Relationships>
</file>

<file path=ppt/slides/_rels/slide32.xml.rels><?xml version="1.0" encoding="UTF-8" standalone="yes"?>
<Relationships xmlns="http://schemas.openxmlformats.org/package/2006/relationships"><Relationship Id="rId8" Type="http://schemas.openxmlformats.org/officeDocument/2006/relationships/image" Target="../media/image92.wmf"/><Relationship Id="rId3" Type="http://schemas.openxmlformats.org/officeDocument/2006/relationships/oleObject" Target="../embeddings/oleObject108.bin"/><Relationship Id="rId7" Type="http://schemas.openxmlformats.org/officeDocument/2006/relationships/oleObject" Target="../embeddings/oleObject110.bin"/><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image" Target="../media/image91.wmf"/><Relationship Id="rId5" Type="http://schemas.openxmlformats.org/officeDocument/2006/relationships/oleObject" Target="../embeddings/oleObject109.bin"/><Relationship Id="rId4" Type="http://schemas.openxmlformats.org/officeDocument/2006/relationships/image" Target="../media/image90.wmf"/></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9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97.png"/></Relationships>
</file>

<file path=ppt/slides/_rels/slide3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vmlDrawing" Target="../drawings/vmlDrawing21.vml"/><Relationship Id="rId5" Type="http://schemas.openxmlformats.org/officeDocument/2006/relationships/image" Target="../media/image102.wmf"/><Relationship Id="rId4" Type="http://schemas.openxmlformats.org/officeDocument/2006/relationships/oleObject" Target="../embeddings/oleObject111.bin"/></Relationships>
</file>

<file path=ppt/slides/_rels/slide3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104.png"/></Relationships>
</file>

<file path=ppt/slides/_rels/slide3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13.png"/><Relationship Id="rId5" Type="http://schemas.openxmlformats.org/officeDocument/2006/relationships/oleObject" Target="../embeddings/oleObject2.bin"/><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109.png"/><Relationship Id="rId2" Type="http://schemas.openxmlformats.org/officeDocument/2006/relationships/slideLayout" Target="../slideLayouts/slideLayout2.xml"/><Relationship Id="rId1" Type="http://schemas.openxmlformats.org/officeDocument/2006/relationships/vmlDrawing" Target="../drawings/vmlDrawing22.vml"/><Relationship Id="rId6" Type="http://schemas.openxmlformats.org/officeDocument/2006/relationships/oleObject" Target="../embeddings/oleObject113.bin"/><Relationship Id="rId5" Type="http://schemas.openxmlformats.org/officeDocument/2006/relationships/image" Target="../media/image108.png"/><Relationship Id="rId4" Type="http://schemas.openxmlformats.org/officeDocument/2006/relationships/oleObject" Target="../embeddings/oleObject112.bin"/></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111.png"/><Relationship Id="rId2" Type="http://schemas.openxmlformats.org/officeDocument/2006/relationships/slideLayout" Target="../slideLayouts/slideLayout2.xml"/><Relationship Id="rId1" Type="http://schemas.openxmlformats.org/officeDocument/2006/relationships/vmlDrawing" Target="../drawings/vmlDrawing23.vml"/><Relationship Id="rId6" Type="http://schemas.openxmlformats.org/officeDocument/2006/relationships/oleObject" Target="../embeddings/oleObject115.bin"/><Relationship Id="rId5" Type="http://schemas.openxmlformats.org/officeDocument/2006/relationships/image" Target="../media/image110.wmf"/><Relationship Id="rId4" Type="http://schemas.openxmlformats.org/officeDocument/2006/relationships/oleObject" Target="../embeddings/oleObject114.bin"/></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oleObject" Target="../embeddings/oleObject118.bin"/><Relationship Id="rId13" Type="http://schemas.openxmlformats.org/officeDocument/2006/relationships/image" Target="../media/image117.png"/><Relationship Id="rId18" Type="http://schemas.openxmlformats.org/officeDocument/2006/relationships/oleObject" Target="../embeddings/oleObject123.bin"/><Relationship Id="rId3" Type="http://schemas.openxmlformats.org/officeDocument/2006/relationships/notesSlide" Target="../notesSlides/notesSlide46.xml"/><Relationship Id="rId21" Type="http://schemas.openxmlformats.org/officeDocument/2006/relationships/image" Target="../media/image121.png"/><Relationship Id="rId7" Type="http://schemas.openxmlformats.org/officeDocument/2006/relationships/image" Target="../media/image114.png"/><Relationship Id="rId12" Type="http://schemas.openxmlformats.org/officeDocument/2006/relationships/oleObject" Target="../embeddings/oleObject120.bin"/><Relationship Id="rId17" Type="http://schemas.openxmlformats.org/officeDocument/2006/relationships/image" Target="../media/image119.png"/><Relationship Id="rId2" Type="http://schemas.openxmlformats.org/officeDocument/2006/relationships/slideLayout" Target="../slideLayouts/slideLayout2.xml"/><Relationship Id="rId16" Type="http://schemas.openxmlformats.org/officeDocument/2006/relationships/oleObject" Target="../embeddings/oleObject122.bin"/><Relationship Id="rId20" Type="http://schemas.openxmlformats.org/officeDocument/2006/relationships/oleObject" Target="../embeddings/oleObject124.bin"/><Relationship Id="rId1" Type="http://schemas.openxmlformats.org/officeDocument/2006/relationships/vmlDrawing" Target="../drawings/vmlDrawing24.vml"/><Relationship Id="rId6" Type="http://schemas.openxmlformats.org/officeDocument/2006/relationships/oleObject" Target="../embeddings/oleObject117.bin"/><Relationship Id="rId11" Type="http://schemas.openxmlformats.org/officeDocument/2006/relationships/image" Target="../media/image116.png"/><Relationship Id="rId5" Type="http://schemas.openxmlformats.org/officeDocument/2006/relationships/image" Target="../media/image113.png"/><Relationship Id="rId15" Type="http://schemas.openxmlformats.org/officeDocument/2006/relationships/image" Target="../media/image118.png"/><Relationship Id="rId23" Type="http://schemas.openxmlformats.org/officeDocument/2006/relationships/image" Target="../media/image122.png"/><Relationship Id="rId10" Type="http://schemas.openxmlformats.org/officeDocument/2006/relationships/oleObject" Target="../embeddings/oleObject119.bin"/><Relationship Id="rId19" Type="http://schemas.openxmlformats.org/officeDocument/2006/relationships/image" Target="../media/image120.png"/><Relationship Id="rId4" Type="http://schemas.openxmlformats.org/officeDocument/2006/relationships/oleObject" Target="../embeddings/oleObject116.bin"/><Relationship Id="rId9" Type="http://schemas.openxmlformats.org/officeDocument/2006/relationships/image" Target="../media/image115.png"/><Relationship Id="rId14" Type="http://schemas.openxmlformats.org/officeDocument/2006/relationships/oleObject" Target="../embeddings/oleObject121.bin"/><Relationship Id="rId22" Type="http://schemas.openxmlformats.org/officeDocument/2006/relationships/oleObject" Target="../embeddings/oleObject125.bin"/></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vmlDrawing" Target="../drawings/vmlDrawing25.vml"/><Relationship Id="rId5" Type="http://schemas.openxmlformats.org/officeDocument/2006/relationships/image" Target="../media/image123.png"/><Relationship Id="rId4" Type="http://schemas.openxmlformats.org/officeDocument/2006/relationships/oleObject" Target="../embeddings/oleObject126.bin"/></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vmlDrawing" Target="../drawings/vmlDrawing26.vml"/><Relationship Id="rId5" Type="http://schemas.openxmlformats.org/officeDocument/2006/relationships/image" Target="../media/image123.png"/><Relationship Id="rId4" Type="http://schemas.openxmlformats.org/officeDocument/2006/relationships/oleObject" Target="../embeddings/oleObject127.bin"/></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vmlDrawing" Target="../drawings/vmlDrawing27.vml"/><Relationship Id="rId5" Type="http://schemas.openxmlformats.org/officeDocument/2006/relationships/image" Target="../media/image123.png"/><Relationship Id="rId4" Type="http://schemas.openxmlformats.org/officeDocument/2006/relationships/oleObject" Target="../embeddings/oleObject128.bin"/></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vmlDrawing" Target="../drawings/vmlDrawing28.vml"/><Relationship Id="rId5" Type="http://schemas.openxmlformats.org/officeDocument/2006/relationships/image" Target="../media/image123.png"/><Relationship Id="rId4" Type="http://schemas.openxmlformats.org/officeDocument/2006/relationships/oleObject" Target="../embeddings/oleObject129.bin"/></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vmlDrawing" Target="../drawings/vmlDrawing29.vml"/><Relationship Id="rId5" Type="http://schemas.openxmlformats.org/officeDocument/2006/relationships/image" Target="../media/image123.png"/><Relationship Id="rId4" Type="http://schemas.openxmlformats.org/officeDocument/2006/relationships/oleObject" Target="../embeddings/oleObject130.bin"/></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vmlDrawing" Target="../drawings/vmlDrawing30.vml"/><Relationship Id="rId5" Type="http://schemas.openxmlformats.org/officeDocument/2006/relationships/image" Target="../media/image123.png"/><Relationship Id="rId4" Type="http://schemas.openxmlformats.org/officeDocument/2006/relationships/oleObject" Target="../embeddings/oleObject131.bin"/></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vmlDrawing" Target="../drawings/vmlDrawing31.vml"/><Relationship Id="rId5" Type="http://schemas.openxmlformats.org/officeDocument/2006/relationships/image" Target="../media/image123.png"/><Relationship Id="rId4" Type="http://schemas.openxmlformats.org/officeDocument/2006/relationships/oleObject" Target="../embeddings/oleObject132.bin"/></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vmlDrawing" Target="../drawings/vmlDrawing32.vml"/><Relationship Id="rId6" Type="http://schemas.openxmlformats.org/officeDocument/2006/relationships/image" Target="../media/image124.emf"/><Relationship Id="rId5" Type="http://schemas.openxmlformats.org/officeDocument/2006/relationships/oleObject" Target="../embeddings/Feuille_Microsoft_Excel_97-20031.xls"/><Relationship Id="rId4" Type="http://schemas.openxmlformats.org/officeDocument/2006/relationships/oleObject" Target="../embeddings/oleObject133.bin"/></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8" Type="http://schemas.openxmlformats.org/officeDocument/2006/relationships/oleObject" Target="../embeddings/oleObject134.bin"/><Relationship Id="rId13" Type="http://schemas.openxmlformats.org/officeDocument/2006/relationships/image" Target="../media/image136.png"/><Relationship Id="rId18" Type="http://schemas.openxmlformats.org/officeDocument/2006/relationships/image" Target="../media/image137.png"/><Relationship Id="rId3" Type="http://schemas.openxmlformats.org/officeDocument/2006/relationships/notesSlide" Target="../notesSlides/notesSlide57.xml"/><Relationship Id="rId21" Type="http://schemas.openxmlformats.org/officeDocument/2006/relationships/oleObject" Target="../embeddings/oleObject139.bin"/><Relationship Id="rId7" Type="http://schemas.openxmlformats.org/officeDocument/2006/relationships/image" Target="../media/image134.png"/><Relationship Id="rId12" Type="http://schemas.openxmlformats.org/officeDocument/2006/relationships/image" Target="../media/image126.wmf"/><Relationship Id="rId17" Type="http://schemas.openxmlformats.org/officeDocument/2006/relationships/image" Target="../media/image128.wmf"/><Relationship Id="rId2" Type="http://schemas.openxmlformats.org/officeDocument/2006/relationships/slideLayout" Target="../slideLayouts/slideLayout6.xml"/><Relationship Id="rId16" Type="http://schemas.openxmlformats.org/officeDocument/2006/relationships/oleObject" Target="../embeddings/oleObject137.bin"/><Relationship Id="rId20" Type="http://schemas.openxmlformats.org/officeDocument/2006/relationships/image" Target="../media/image129.wmf"/><Relationship Id="rId1" Type="http://schemas.openxmlformats.org/officeDocument/2006/relationships/vmlDrawing" Target="../drawings/vmlDrawing33.vml"/><Relationship Id="rId6" Type="http://schemas.openxmlformats.org/officeDocument/2006/relationships/image" Target="../media/image133.png"/><Relationship Id="rId11" Type="http://schemas.openxmlformats.org/officeDocument/2006/relationships/oleObject" Target="../embeddings/oleObject135.bin"/><Relationship Id="rId5" Type="http://schemas.openxmlformats.org/officeDocument/2006/relationships/image" Target="../media/image132.png"/><Relationship Id="rId15" Type="http://schemas.openxmlformats.org/officeDocument/2006/relationships/image" Target="../media/image127.wmf"/><Relationship Id="rId23" Type="http://schemas.openxmlformats.org/officeDocument/2006/relationships/image" Target="../media/image138.png"/><Relationship Id="rId10" Type="http://schemas.openxmlformats.org/officeDocument/2006/relationships/image" Target="../media/image135.png"/><Relationship Id="rId19" Type="http://schemas.openxmlformats.org/officeDocument/2006/relationships/oleObject" Target="../embeddings/oleObject138.bin"/><Relationship Id="rId4" Type="http://schemas.openxmlformats.org/officeDocument/2006/relationships/image" Target="../media/image131.png"/><Relationship Id="rId9" Type="http://schemas.openxmlformats.org/officeDocument/2006/relationships/image" Target="../media/image125.wmf"/><Relationship Id="rId14" Type="http://schemas.openxmlformats.org/officeDocument/2006/relationships/oleObject" Target="../embeddings/oleObject136.bin"/><Relationship Id="rId22" Type="http://schemas.openxmlformats.org/officeDocument/2006/relationships/image" Target="../media/image130.wmf"/></Relationships>
</file>

<file path=ppt/slides/_rels/slide63.xml.rels><?xml version="1.0" encoding="UTF-8" standalone="yes"?>
<Relationships xmlns="http://schemas.openxmlformats.org/package/2006/relationships"><Relationship Id="rId8" Type="http://schemas.openxmlformats.org/officeDocument/2006/relationships/image" Target="../media/image141.png"/><Relationship Id="rId13" Type="http://schemas.openxmlformats.org/officeDocument/2006/relationships/image" Target="../media/image146.png"/><Relationship Id="rId3" Type="http://schemas.openxmlformats.org/officeDocument/2006/relationships/notesSlide" Target="../notesSlides/notesSlide58.xml"/><Relationship Id="rId7" Type="http://schemas.openxmlformats.org/officeDocument/2006/relationships/image" Target="../media/image139.png"/><Relationship Id="rId12" Type="http://schemas.openxmlformats.org/officeDocument/2006/relationships/image" Target="../media/image145.png"/><Relationship Id="rId2" Type="http://schemas.openxmlformats.org/officeDocument/2006/relationships/slideLayout" Target="../slideLayouts/slideLayout12.xml"/><Relationship Id="rId1" Type="http://schemas.openxmlformats.org/officeDocument/2006/relationships/vmlDrawing" Target="../drawings/vmlDrawing34.vml"/><Relationship Id="rId6" Type="http://schemas.openxmlformats.org/officeDocument/2006/relationships/oleObject" Target="../embeddings/oleObject140.bin"/><Relationship Id="rId11" Type="http://schemas.openxmlformats.org/officeDocument/2006/relationships/image" Target="../media/image144.png"/><Relationship Id="rId5" Type="http://schemas.openxmlformats.org/officeDocument/2006/relationships/image" Target="../media/image140.png"/><Relationship Id="rId10" Type="http://schemas.openxmlformats.org/officeDocument/2006/relationships/image" Target="../media/image143.png"/><Relationship Id="rId4" Type="http://schemas.openxmlformats.org/officeDocument/2006/relationships/audio" Target="../media/audio1.bin"/><Relationship Id="rId9" Type="http://schemas.openxmlformats.org/officeDocument/2006/relationships/image" Target="../media/image142.png"/><Relationship Id="rId14" Type="http://schemas.openxmlformats.org/officeDocument/2006/relationships/image" Target="../media/image147.png"/></Relationships>
</file>

<file path=ppt/slides/_rels/slide6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148.wmf"/><Relationship Id="rId2" Type="http://schemas.openxmlformats.org/officeDocument/2006/relationships/notesSlide" Target="../notesSlides/notesSlide64.xml"/><Relationship Id="rId1" Type="http://schemas.openxmlformats.org/officeDocument/2006/relationships/slideLayout" Target="../slideLayouts/slideLayout6.xml"/><Relationship Id="rId4" Type="http://schemas.openxmlformats.org/officeDocument/2006/relationships/image" Target="../media/image149.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51.gif"/><Relationship Id="rId7" Type="http://schemas.openxmlformats.org/officeDocument/2006/relationships/image" Target="../media/image155.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154.jpeg"/><Relationship Id="rId5" Type="http://schemas.openxmlformats.org/officeDocument/2006/relationships/image" Target="../media/image153.png"/><Relationship Id="rId4" Type="http://schemas.openxmlformats.org/officeDocument/2006/relationships/image" Target="../media/image152.png"/></Relationships>
</file>

<file path=ppt/slides/_rels/slide7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159.wmf"/><Relationship Id="rId5" Type="http://schemas.openxmlformats.org/officeDocument/2006/relationships/image" Target="../media/image155.png"/><Relationship Id="rId4" Type="http://schemas.openxmlformats.org/officeDocument/2006/relationships/image" Target="../media/image158.png"/></Relationships>
</file>

<file path=ppt/slides/_rels/slide73.xml.rels><?xml version="1.0" encoding="UTF-8" standalone="yes"?>
<Relationships xmlns="http://schemas.openxmlformats.org/package/2006/relationships"><Relationship Id="rId8" Type="http://schemas.openxmlformats.org/officeDocument/2006/relationships/oleObject" Target="../embeddings/oleObject141.bin"/><Relationship Id="rId3" Type="http://schemas.openxmlformats.org/officeDocument/2006/relationships/notesSlide" Target="../notesSlides/notesSlide68.xml"/><Relationship Id="rId7" Type="http://schemas.openxmlformats.org/officeDocument/2006/relationships/image" Target="../media/image164.png"/><Relationship Id="rId2" Type="http://schemas.openxmlformats.org/officeDocument/2006/relationships/slideLayout" Target="../slideLayouts/slideLayout6.xml"/><Relationship Id="rId1" Type="http://schemas.openxmlformats.org/officeDocument/2006/relationships/vmlDrawing" Target="../drawings/vmlDrawing35.v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 Id="rId9" Type="http://schemas.openxmlformats.org/officeDocument/2006/relationships/image" Target="../media/image160.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vmlDrawing" Target="../drawings/vmlDrawing36.vml"/><Relationship Id="rId6" Type="http://schemas.openxmlformats.org/officeDocument/2006/relationships/image" Target="../media/image165.png"/><Relationship Id="rId5" Type="http://schemas.openxmlformats.org/officeDocument/2006/relationships/oleObject" Target="../embeddings/oleObject142.bin"/><Relationship Id="rId4" Type="http://schemas.openxmlformats.org/officeDocument/2006/relationships/image" Target="../media/image166.png"/></Relationships>
</file>

<file path=ppt/slides/_rels/slide75.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8" Type="http://schemas.openxmlformats.org/officeDocument/2006/relationships/oleObject" Target="../embeddings/oleObject145.bin"/><Relationship Id="rId3" Type="http://schemas.openxmlformats.org/officeDocument/2006/relationships/notesSlide" Target="../notesSlides/notesSlide73.xml"/><Relationship Id="rId7" Type="http://schemas.openxmlformats.org/officeDocument/2006/relationships/image" Target="../media/image171.png"/><Relationship Id="rId12" Type="http://schemas.openxmlformats.org/officeDocument/2006/relationships/oleObject" Target="../embeddings/oleObject147.bin"/><Relationship Id="rId2" Type="http://schemas.openxmlformats.org/officeDocument/2006/relationships/slideLayout" Target="../slideLayouts/slideLayout2.xml"/><Relationship Id="rId1" Type="http://schemas.openxmlformats.org/officeDocument/2006/relationships/vmlDrawing" Target="../drawings/vmlDrawing37.vml"/><Relationship Id="rId6" Type="http://schemas.openxmlformats.org/officeDocument/2006/relationships/oleObject" Target="../embeddings/oleObject144.bin"/><Relationship Id="rId11" Type="http://schemas.openxmlformats.org/officeDocument/2006/relationships/image" Target="../media/image173.png"/><Relationship Id="rId5" Type="http://schemas.openxmlformats.org/officeDocument/2006/relationships/image" Target="../media/image170.png"/><Relationship Id="rId10" Type="http://schemas.openxmlformats.org/officeDocument/2006/relationships/oleObject" Target="../embeddings/oleObject146.bin"/><Relationship Id="rId4" Type="http://schemas.openxmlformats.org/officeDocument/2006/relationships/oleObject" Target="../embeddings/oleObject143.bin"/><Relationship Id="rId9" Type="http://schemas.openxmlformats.org/officeDocument/2006/relationships/image" Target="../media/image172.png"/></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oleObject" Target="../embeddings/oleObject8.bin"/><Relationship Id="rId18" Type="http://schemas.openxmlformats.org/officeDocument/2006/relationships/oleObject" Target="../embeddings/oleObject12.bin"/><Relationship Id="rId3" Type="http://schemas.openxmlformats.org/officeDocument/2006/relationships/notesSlide" Target="../notesSlides/notesSlide7.xml"/><Relationship Id="rId7" Type="http://schemas.openxmlformats.org/officeDocument/2006/relationships/image" Target="../media/image21.png"/><Relationship Id="rId12" Type="http://schemas.openxmlformats.org/officeDocument/2006/relationships/oleObject" Target="../embeddings/oleObject7.bin"/><Relationship Id="rId17" Type="http://schemas.openxmlformats.org/officeDocument/2006/relationships/oleObject" Target="../embeddings/oleObject11.bin"/><Relationship Id="rId2" Type="http://schemas.openxmlformats.org/officeDocument/2006/relationships/slideLayout" Target="../slideLayouts/slideLayout2.xml"/><Relationship Id="rId16" Type="http://schemas.openxmlformats.org/officeDocument/2006/relationships/oleObject" Target="../embeddings/oleObject10.bin"/><Relationship Id="rId20" Type="http://schemas.openxmlformats.org/officeDocument/2006/relationships/image" Target="../media/image26.png"/><Relationship Id="rId1" Type="http://schemas.openxmlformats.org/officeDocument/2006/relationships/vmlDrawing" Target="../drawings/vmlDrawing3.vml"/><Relationship Id="rId6" Type="http://schemas.openxmlformats.org/officeDocument/2006/relationships/oleObject" Target="../embeddings/oleObject4.bin"/><Relationship Id="rId11" Type="http://schemas.openxmlformats.org/officeDocument/2006/relationships/image" Target="../media/image23.png"/><Relationship Id="rId5" Type="http://schemas.openxmlformats.org/officeDocument/2006/relationships/image" Target="../media/image20.png"/><Relationship Id="rId15" Type="http://schemas.openxmlformats.org/officeDocument/2006/relationships/oleObject" Target="../embeddings/oleObject9.bin"/><Relationship Id="rId10" Type="http://schemas.openxmlformats.org/officeDocument/2006/relationships/oleObject" Target="../embeddings/oleObject6.bin"/><Relationship Id="rId19" Type="http://schemas.openxmlformats.org/officeDocument/2006/relationships/image" Target="../media/image25.png"/><Relationship Id="rId4" Type="http://schemas.openxmlformats.org/officeDocument/2006/relationships/oleObject" Target="../embeddings/oleObject3.bin"/><Relationship Id="rId9" Type="http://schemas.openxmlformats.org/officeDocument/2006/relationships/image" Target="../media/image22.png"/><Relationship Id="rId14" Type="http://schemas.openxmlformats.org/officeDocument/2006/relationships/image" Target="../media/image24.png"/></Relationships>
</file>

<file path=ppt/slides/_rels/slide80.xml.rels><?xml version="1.0" encoding="UTF-8" standalone="yes"?>
<Relationships xmlns="http://schemas.openxmlformats.org/package/2006/relationships"><Relationship Id="rId8" Type="http://schemas.openxmlformats.org/officeDocument/2006/relationships/oleObject" Target="../embeddings/oleObject150.bin"/><Relationship Id="rId3" Type="http://schemas.openxmlformats.org/officeDocument/2006/relationships/notesSlide" Target="../notesSlides/notesSlide74.xml"/><Relationship Id="rId7" Type="http://schemas.openxmlformats.org/officeDocument/2006/relationships/image" Target="../media/image171.png"/><Relationship Id="rId12" Type="http://schemas.openxmlformats.org/officeDocument/2006/relationships/oleObject" Target="../embeddings/oleObject152.bin"/><Relationship Id="rId2" Type="http://schemas.openxmlformats.org/officeDocument/2006/relationships/slideLayout" Target="../slideLayouts/slideLayout2.xml"/><Relationship Id="rId1" Type="http://schemas.openxmlformats.org/officeDocument/2006/relationships/vmlDrawing" Target="../drawings/vmlDrawing38.vml"/><Relationship Id="rId6" Type="http://schemas.openxmlformats.org/officeDocument/2006/relationships/oleObject" Target="../embeddings/oleObject149.bin"/><Relationship Id="rId11" Type="http://schemas.openxmlformats.org/officeDocument/2006/relationships/image" Target="../media/image173.png"/><Relationship Id="rId5" Type="http://schemas.openxmlformats.org/officeDocument/2006/relationships/image" Target="../media/image170.png"/><Relationship Id="rId10" Type="http://schemas.openxmlformats.org/officeDocument/2006/relationships/oleObject" Target="../embeddings/oleObject151.bin"/><Relationship Id="rId4" Type="http://schemas.openxmlformats.org/officeDocument/2006/relationships/oleObject" Target="../embeddings/oleObject148.bin"/><Relationship Id="rId9" Type="http://schemas.openxmlformats.org/officeDocument/2006/relationships/image" Target="../media/image172.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153.bin"/><Relationship Id="rId2" Type="http://schemas.openxmlformats.org/officeDocument/2006/relationships/slideLayout" Target="../slideLayouts/slideLayout2.xml"/><Relationship Id="rId1" Type="http://schemas.openxmlformats.org/officeDocument/2006/relationships/vmlDrawing" Target="../drawings/vmlDrawing39.vml"/><Relationship Id="rId4" Type="http://schemas.openxmlformats.org/officeDocument/2006/relationships/image" Target="../media/image175.wmf"/></Relationships>
</file>

<file path=ppt/slides/_rels/slide87.xml.rels><?xml version="1.0" encoding="UTF-8" standalone="yes"?>
<Relationships xmlns="http://schemas.openxmlformats.org/package/2006/relationships"><Relationship Id="rId2" Type="http://schemas.openxmlformats.org/officeDocument/2006/relationships/image" Target="../media/image176.wm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5.bin"/><Relationship Id="rId13" Type="http://schemas.openxmlformats.org/officeDocument/2006/relationships/image" Target="../media/image30.png"/><Relationship Id="rId18" Type="http://schemas.openxmlformats.org/officeDocument/2006/relationships/oleObject" Target="../embeddings/oleObject20.bin"/><Relationship Id="rId3" Type="http://schemas.openxmlformats.org/officeDocument/2006/relationships/notesSlide" Target="../notesSlides/notesSlide8.xml"/><Relationship Id="rId7" Type="http://schemas.openxmlformats.org/officeDocument/2006/relationships/image" Target="../media/image20.png"/><Relationship Id="rId12" Type="http://schemas.openxmlformats.org/officeDocument/2006/relationships/oleObject" Target="../embeddings/oleObject17.bin"/><Relationship Id="rId17" Type="http://schemas.openxmlformats.org/officeDocument/2006/relationships/image" Target="../media/image32.png"/><Relationship Id="rId2" Type="http://schemas.openxmlformats.org/officeDocument/2006/relationships/slideLayout" Target="../slideLayouts/slideLayout2.xml"/><Relationship Id="rId16" Type="http://schemas.openxmlformats.org/officeDocument/2006/relationships/oleObject" Target="../embeddings/oleObject19.bin"/><Relationship Id="rId1" Type="http://schemas.openxmlformats.org/officeDocument/2006/relationships/vmlDrawing" Target="../drawings/vmlDrawing4.vml"/><Relationship Id="rId6" Type="http://schemas.openxmlformats.org/officeDocument/2006/relationships/oleObject" Target="../embeddings/oleObject14.bin"/><Relationship Id="rId11" Type="http://schemas.openxmlformats.org/officeDocument/2006/relationships/image" Target="../media/image29.png"/><Relationship Id="rId5" Type="http://schemas.openxmlformats.org/officeDocument/2006/relationships/image" Target="../media/image27.png"/><Relationship Id="rId15" Type="http://schemas.openxmlformats.org/officeDocument/2006/relationships/image" Target="../media/image31.png"/><Relationship Id="rId10" Type="http://schemas.openxmlformats.org/officeDocument/2006/relationships/oleObject" Target="../embeddings/oleObject16.bin"/><Relationship Id="rId19" Type="http://schemas.openxmlformats.org/officeDocument/2006/relationships/image" Target="../media/image33.png"/><Relationship Id="rId4" Type="http://schemas.openxmlformats.org/officeDocument/2006/relationships/oleObject" Target="../embeddings/oleObject13.bin"/><Relationship Id="rId9" Type="http://schemas.openxmlformats.org/officeDocument/2006/relationships/image" Target="../media/image28.png"/><Relationship Id="rId14" Type="http://schemas.openxmlformats.org/officeDocument/2006/relationships/oleObject" Target="../embeddings/oleObject18.bin"/></Relationships>
</file>

<file path=ppt/slides/_rels/slide90.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hyperlink" Target="http://www.cs.jhu.edu/~misha/Fall04/"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p:txBody>
          <a:bodyPr>
            <a:normAutofit fontScale="77500" lnSpcReduction="20000"/>
          </a:bodyPr>
          <a:lstStyle/>
          <a:p>
            <a:r>
              <a:rPr lang="fr-FR" sz="4800" dirty="0" smtClean="0"/>
              <a:t>3D Shape </a:t>
            </a:r>
            <a:r>
              <a:rPr lang="fr-FR" sz="4800" dirty="0" err="1" smtClean="0"/>
              <a:t>Retrieval</a:t>
            </a:r>
            <a:r>
              <a:rPr lang="fr-FR" sz="4800" dirty="0" smtClean="0"/>
              <a:t> </a:t>
            </a:r>
          </a:p>
          <a:p>
            <a:r>
              <a:rPr lang="fr-FR" sz="4800" dirty="0" smtClean="0"/>
              <a:t>Mohamed Daoudi</a:t>
            </a:r>
          </a:p>
          <a:p>
            <a:r>
              <a:rPr lang="fr-FR" sz="4800" dirty="0" smtClean="0"/>
              <a:t>Professeur Telecom </a:t>
            </a:r>
            <a:r>
              <a:rPr lang="fr-FR" sz="4800" dirty="0"/>
              <a:t>L</a:t>
            </a:r>
            <a:r>
              <a:rPr lang="fr-FR" sz="4800" dirty="0" smtClean="0"/>
              <a:t>ille 1, LIFL</a:t>
            </a:r>
            <a:endParaRPr lang="fr-FR" sz="4800" dirty="0"/>
          </a:p>
        </p:txBody>
      </p:sp>
      <p:sp>
        <p:nvSpPr>
          <p:cNvPr id="3" name="Titre 2"/>
          <p:cNvSpPr>
            <a:spLocks noGrp="1"/>
          </p:cNvSpPr>
          <p:nvPr>
            <p:ph type="title"/>
          </p:nvPr>
        </p:nvSpPr>
        <p:spPr/>
        <p:txBody>
          <a:bodyPr>
            <a:normAutofit fontScale="90000"/>
          </a:bodyPr>
          <a:lstStyle/>
          <a:p>
            <a:r>
              <a:rPr lang="fr-FR" dirty="0" smtClean="0"/>
              <a:t/>
            </a:r>
            <a:br>
              <a:rPr lang="fr-FR" dirty="0" smtClean="0"/>
            </a:br>
            <a:endParaRPr lang="fr-FR"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6200" y="977280"/>
            <a:ext cx="7797800" cy="1765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Espace réservé du numéro de diapositive 5"/>
          <p:cNvSpPr>
            <a:spLocks noGrp="1"/>
          </p:cNvSpPr>
          <p:nvPr>
            <p:ph type="sldNum" sz="quarter" idx="12"/>
          </p:nvPr>
        </p:nvSpPr>
        <p:spPr>
          <a:noFill/>
        </p:spPr>
        <p:txBody>
          <a:bodyPr>
            <a:normAutofit fontScale="85000" lnSpcReduction="20000"/>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eaLnBrk="1" hangingPunct="1"/>
            <a:fld id="{28BB6540-B62E-4C00-AA8E-3481428D574D}" type="slidenum">
              <a:rPr lang="fr-FR" sz="1400">
                <a:latin typeface="Comic Sans MS" pitchFamily="66" charset="0"/>
              </a:rPr>
              <a:pPr eaLnBrk="1" hangingPunct="1"/>
              <a:t>10</a:t>
            </a:fld>
            <a:endParaRPr lang="fr-FR" sz="1400">
              <a:latin typeface="Comic Sans MS" pitchFamily="66" charset="0"/>
            </a:endParaRPr>
          </a:p>
        </p:txBody>
      </p:sp>
      <p:sp>
        <p:nvSpPr>
          <p:cNvPr id="27651" name="Rectangle 2"/>
          <p:cNvSpPr>
            <a:spLocks noGrp="1" noChangeArrowheads="1"/>
          </p:cNvSpPr>
          <p:nvPr>
            <p:ph type="title"/>
          </p:nvPr>
        </p:nvSpPr>
        <p:spPr/>
        <p:txBody>
          <a:bodyPr/>
          <a:lstStyle/>
          <a:p>
            <a:pPr eaLnBrk="1" hangingPunct="1"/>
            <a:r>
              <a:rPr lang="en-US" smtClean="0"/>
              <a:t>Invariance du descripteur de forme</a:t>
            </a:r>
          </a:p>
        </p:txBody>
      </p:sp>
      <p:graphicFrame>
        <p:nvGraphicFramePr>
          <p:cNvPr id="27652" name="Object 3"/>
          <p:cNvGraphicFramePr>
            <a:graphicFrameLocks noChangeAspect="1"/>
          </p:cNvGraphicFramePr>
          <p:nvPr/>
        </p:nvGraphicFramePr>
        <p:xfrm>
          <a:off x="5257800" y="2133600"/>
          <a:ext cx="1371600" cy="1371600"/>
        </p:xfrm>
        <a:graphic>
          <a:graphicData uri="http://schemas.openxmlformats.org/presentationml/2006/ole">
            <mc:AlternateContent xmlns:mc="http://schemas.openxmlformats.org/markup-compatibility/2006">
              <mc:Choice xmlns:v="urn:schemas-microsoft-com:vml" Requires="v">
                <p:oleObj spid="_x0000_s2435344" name="Bitmap Image" r:id="rId4" imgW="2857899" imgH="2857899" progId="Paint.Picture">
                  <p:embed/>
                </p:oleObj>
              </mc:Choice>
              <mc:Fallback>
                <p:oleObj name="Bitmap Image" r:id="rId4" imgW="2857899" imgH="2857899"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2133600"/>
                        <a:ext cx="13716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7653" name="Object 4"/>
          <p:cNvGraphicFramePr>
            <a:graphicFrameLocks noChangeAspect="1"/>
          </p:cNvGraphicFramePr>
          <p:nvPr/>
        </p:nvGraphicFramePr>
        <p:xfrm>
          <a:off x="5257800" y="4876800"/>
          <a:ext cx="1371600" cy="1371600"/>
        </p:xfrm>
        <a:graphic>
          <a:graphicData uri="http://schemas.openxmlformats.org/presentationml/2006/ole">
            <mc:AlternateContent xmlns:mc="http://schemas.openxmlformats.org/markup-compatibility/2006">
              <mc:Choice xmlns:v="urn:schemas-microsoft-com:vml" Requires="v">
                <p:oleObj spid="_x0000_s2435345" name="Bitmap Image" r:id="rId6" imgW="2857899" imgH="2857899" progId="Paint.Picture">
                  <p:embed/>
                </p:oleObj>
              </mc:Choice>
              <mc:Fallback>
                <p:oleObj name="Bitmap Image" r:id="rId6" imgW="2857899" imgH="2857899" progId="Paint.Pictur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7800" y="4876800"/>
                        <a:ext cx="13716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7654" name="Object 5"/>
          <p:cNvGraphicFramePr>
            <a:graphicFrameLocks noChangeAspect="1"/>
          </p:cNvGraphicFramePr>
          <p:nvPr/>
        </p:nvGraphicFramePr>
        <p:xfrm>
          <a:off x="6629400" y="3505200"/>
          <a:ext cx="1371600" cy="1371600"/>
        </p:xfrm>
        <a:graphic>
          <a:graphicData uri="http://schemas.openxmlformats.org/presentationml/2006/ole">
            <mc:AlternateContent xmlns:mc="http://schemas.openxmlformats.org/markup-compatibility/2006">
              <mc:Choice xmlns:v="urn:schemas-microsoft-com:vml" Requires="v">
                <p:oleObj spid="_x0000_s2435346" name="Bitmap Image" r:id="rId8" imgW="2857899" imgH="2857899" progId="Paint.Picture">
                  <p:embed/>
                </p:oleObj>
              </mc:Choice>
              <mc:Fallback>
                <p:oleObj name="Bitmap Image" r:id="rId8" imgW="2857899" imgH="2857899" progId="Paint.Picture">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29400" y="3505200"/>
                        <a:ext cx="13716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7655" name="Object 6"/>
          <p:cNvGraphicFramePr>
            <a:graphicFrameLocks noChangeAspect="1"/>
          </p:cNvGraphicFramePr>
          <p:nvPr/>
        </p:nvGraphicFramePr>
        <p:xfrm>
          <a:off x="6629400" y="4876800"/>
          <a:ext cx="1371600" cy="1371600"/>
        </p:xfrm>
        <a:graphic>
          <a:graphicData uri="http://schemas.openxmlformats.org/presentationml/2006/ole">
            <mc:AlternateContent xmlns:mc="http://schemas.openxmlformats.org/markup-compatibility/2006">
              <mc:Choice xmlns:v="urn:schemas-microsoft-com:vml" Requires="v">
                <p:oleObj spid="_x0000_s2435347" name="Bitmap Image" r:id="rId10" imgW="2857899" imgH="2857899" progId="Paint.Picture">
                  <p:embed/>
                </p:oleObj>
              </mc:Choice>
              <mc:Fallback>
                <p:oleObj name="Bitmap Image" r:id="rId10" imgW="2857899" imgH="2857899" progId="Paint.Picture">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29400" y="4876800"/>
                        <a:ext cx="13716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7656" name="Object 7"/>
          <p:cNvGraphicFramePr>
            <a:graphicFrameLocks noChangeAspect="1"/>
          </p:cNvGraphicFramePr>
          <p:nvPr/>
        </p:nvGraphicFramePr>
        <p:xfrm>
          <a:off x="3886200" y="3505200"/>
          <a:ext cx="1371600" cy="1371600"/>
        </p:xfrm>
        <a:graphic>
          <a:graphicData uri="http://schemas.openxmlformats.org/presentationml/2006/ole">
            <mc:AlternateContent xmlns:mc="http://schemas.openxmlformats.org/markup-compatibility/2006">
              <mc:Choice xmlns:v="urn:schemas-microsoft-com:vml" Requires="v">
                <p:oleObj spid="_x0000_s2435348" name="Bitmap Image" r:id="rId12" imgW="2857899" imgH="2857899" progId="Paint.Picture">
                  <p:embed/>
                </p:oleObj>
              </mc:Choice>
              <mc:Fallback>
                <p:oleObj name="Bitmap Image" r:id="rId12" imgW="2857899" imgH="2857899" progId="Paint.Picture">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86200" y="3505200"/>
                        <a:ext cx="13716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7657" name="Object 8"/>
          <p:cNvGraphicFramePr>
            <a:graphicFrameLocks noChangeAspect="1"/>
          </p:cNvGraphicFramePr>
          <p:nvPr/>
        </p:nvGraphicFramePr>
        <p:xfrm>
          <a:off x="1295400" y="3200400"/>
          <a:ext cx="1828800" cy="1828800"/>
        </p:xfrm>
        <a:graphic>
          <a:graphicData uri="http://schemas.openxmlformats.org/presentationml/2006/ole">
            <mc:AlternateContent xmlns:mc="http://schemas.openxmlformats.org/markup-compatibility/2006">
              <mc:Choice xmlns:v="urn:schemas-microsoft-com:vml" Requires="v">
                <p:oleObj spid="_x0000_s2435349" name="Bitmap Image" r:id="rId14" imgW="2857899" imgH="2857899" progId="Paint.Picture">
                  <p:embed/>
                </p:oleObj>
              </mc:Choice>
              <mc:Fallback>
                <p:oleObj name="Bitmap Image" r:id="rId14" imgW="2857899" imgH="2857899" progId="Paint.Picture">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95400" y="3200400"/>
                        <a:ext cx="1828800" cy="182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7658" name="Object 9"/>
          <p:cNvGraphicFramePr>
            <a:graphicFrameLocks noChangeAspect="1"/>
          </p:cNvGraphicFramePr>
          <p:nvPr/>
        </p:nvGraphicFramePr>
        <p:xfrm>
          <a:off x="3886200" y="2133600"/>
          <a:ext cx="1371600" cy="1371600"/>
        </p:xfrm>
        <a:graphic>
          <a:graphicData uri="http://schemas.openxmlformats.org/presentationml/2006/ole">
            <mc:AlternateContent xmlns:mc="http://schemas.openxmlformats.org/markup-compatibility/2006">
              <mc:Choice xmlns:v="urn:schemas-microsoft-com:vml" Requires="v">
                <p:oleObj spid="_x0000_s2435350" name="Bitmap Image" r:id="rId16" imgW="2857899" imgH="2857899" progId="Paint.Picture">
                  <p:embed/>
                </p:oleObj>
              </mc:Choice>
              <mc:Fallback>
                <p:oleObj name="Bitmap Image" r:id="rId16" imgW="2857899" imgH="2857899" progId="Paint.Picture">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886200" y="2133600"/>
                        <a:ext cx="13716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7659" name="Object 10"/>
          <p:cNvGraphicFramePr>
            <a:graphicFrameLocks noChangeAspect="1"/>
          </p:cNvGraphicFramePr>
          <p:nvPr/>
        </p:nvGraphicFramePr>
        <p:xfrm>
          <a:off x="3886200" y="4876800"/>
          <a:ext cx="1371600" cy="1371600"/>
        </p:xfrm>
        <a:graphic>
          <a:graphicData uri="http://schemas.openxmlformats.org/presentationml/2006/ole">
            <mc:AlternateContent xmlns:mc="http://schemas.openxmlformats.org/markup-compatibility/2006">
              <mc:Choice xmlns:v="urn:schemas-microsoft-com:vml" Requires="v">
                <p:oleObj spid="_x0000_s2435351" name="Bitmap Image" r:id="rId18" imgW="2857899" imgH="2857899" progId="Paint.Picture">
                  <p:embed/>
                </p:oleObj>
              </mc:Choice>
              <mc:Fallback>
                <p:oleObj name="Bitmap Image" r:id="rId18" imgW="2857899" imgH="2857899" progId="Paint.Picture">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886200" y="4876800"/>
                        <a:ext cx="13716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7660" name="Object 11"/>
          <p:cNvGraphicFramePr>
            <a:graphicFrameLocks noChangeAspect="1"/>
          </p:cNvGraphicFramePr>
          <p:nvPr/>
        </p:nvGraphicFramePr>
        <p:xfrm>
          <a:off x="5257800" y="3505200"/>
          <a:ext cx="1371600" cy="1371600"/>
        </p:xfrm>
        <a:graphic>
          <a:graphicData uri="http://schemas.openxmlformats.org/presentationml/2006/ole">
            <mc:AlternateContent xmlns:mc="http://schemas.openxmlformats.org/markup-compatibility/2006">
              <mc:Choice xmlns:v="urn:schemas-microsoft-com:vml" Requires="v">
                <p:oleObj spid="_x0000_s2435352" name="Bitmap Image" r:id="rId20" imgW="2857899" imgH="2857899" progId="Paint.Picture">
                  <p:embed/>
                </p:oleObj>
              </mc:Choice>
              <mc:Fallback>
                <p:oleObj name="Bitmap Image" r:id="rId20" imgW="2857899" imgH="2857899" progId="Paint.Picture">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257800" y="3505200"/>
                        <a:ext cx="13716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7661" name="Object 12"/>
          <p:cNvGraphicFramePr>
            <a:graphicFrameLocks noChangeAspect="1"/>
          </p:cNvGraphicFramePr>
          <p:nvPr/>
        </p:nvGraphicFramePr>
        <p:xfrm>
          <a:off x="6629400" y="2133600"/>
          <a:ext cx="1371600" cy="1371600"/>
        </p:xfrm>
        <a:graphic>
          <a:graphicData uri="http://schemas.openxmlformats.org/presentationml/2006/ole">
            <mc:AlternateContent xmlns:mc="http://schemas.openxmlformats.org/markup-compatibility/2006">
              <mc:Choice xmlns:v="urn:schemas-microsoft-com:vml" Requires="v">
                <p:oleObj spid="_x0000_s2435353" name="Bitmap Image" r:id="rId22" imgW="2857899" imgH="2857899" progId="Paint.Picture">
                  <p:embed/>
                </p:oleObj>
              </mc:Choice>
              <mc:Fallback>
                <p:oleObj name="Bitmap Image" r:id="rId22" imgW="2857899" imgH="2857899" progId="Paint.Picture">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629400" y="2133600"/>
                        <a:ext cx="13716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662" name="Rectangle 13"/>
          <p:cNvSpPr>
            <a:spLocks noChangeArrowheads="1"/>
          </p:cNvSpPr>
          <p:nvPr/>
        </p:nvSpPr>
        <p:spPr bwMode="auto">
          <a:xfrm>
            <a:off x="3886200" y="2133600"/>
            <a:ext cx="4114800" cy="4114800"/>
          </a:xfrm>
          <a:prstGeom prst="rect">
            <a:avLst/>
          </a:prstGeom>
          <a:noFill/>
          <a:ln w="38100">
            <a:solidFill>
              <a:srgbClr val="FFAD35"/>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27663" name="Rectangle 14"/>
          <p:cNvSpPr>
            <a:spLocks noChangeArrowheads="1"/>
          </p:cNvSpPr>
          <p:nvPr/>
        </p:nvSpPr>
        <p:spPr bwMode="auto">
          <a:xfrm>
            <a:off x="6629400" y="2133600"/>
            <a:ext cx="1371600" cy="1371600"/>
          </a:xfrm>
          <a:prstGeom prst="rect">
            <a:avLst/>
          </a:prstGeom>
          <a:noFill/>
          <a:ln w="38100">
            <a:solidFill>
              <a:srgbClr val="FFAD35"/>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27664" name="Rectangle 15"/>
          <p:cNvSpPr>
            <a:spLocks noChangeArrowheads="1"/>
          </p:cNvSpPr>
          <p:nvPr/>
        </p:nvSpPr>
        <p:spPr bwMode="auto">
          <a:xfrm>
            <a:off x="6629400" y="3505200"/>
            <a:ext cx="1371600" cy="1371600"/>
          </a:xfrm>
          <a:prstGeom prst="rect">
            <a:avLst/>
          </a:prstGeom>
          <a:noFill/>
          <a:ln w="38100">
            <a:solidFill>
              <a:srgbClr val="FFAD35"/>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27665" name="Rectangle 16"/>
          <p:cNvSpPr>
            <a:spLocks noChangeArrowheads="1"/>
          </p:cNvSpPr>
          <p:nvPr/>
        </p:nvSpPr>
        <p:spPr bwMode="auto">
          <a:xfrm>
            <a:off x="6629400" y="4876800"/>
            <a:ext cx="1371600" cy="1371600"/>
          </a:xfrm>
          <a:prstGeom prst="rect">
            <a:avLst/>
          </a:prstGeom>
          <a:noFill/>
          <a:ln w="38100">
            <a:solidFill>
              <a:srgbClr val="FFAD35"/>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27666" name="Rectangle 17"/>
          <p:cNvSpPr>
            <a:spLocks noChangeArrowheads="1"/>
          </p:cNvSpPr>
          <p:nvPr/>
        </p:nvSpPr>
        <p:spPr bwMode="auto">
          <a:xfrm>
            <a:off x="5257800" y="2133600"/>
            <a:ext cx="1371600" cy="1371600"/>
          </a:xfrm>
          <a:prstGeom prst="rect">
            <a:avLst/>
          </a:prstGeom>
          <a:noFill/>
          <a:ln w="38100">
            <a:solidFill>
              <a:srgbClr val="FFAD35"/>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27667" name="Rectangle 18"/>
          <p:cNvSpPr>
            <a:spLocks noChangeArrowheads="1"/>
          </p:cNvSpPr>
          <p:nvPr/>
        </p:nvSpPr>
        <p:spPr bwMode="auto">
          <a:xfrm>
            <a:off x="3886200" y="2133600"/>
            <a:ext cx="1371600" cy="1371600"/>
          </a:xfrm>
          <a:prstGeom prst="rect">
            <a:avLst/>
          </a:prstGeom>
          <a:noFill/>
          <a:ln w="38100">
            <a:solidFill>
              <a:srgbClr val="FFAD35"/>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27668" name="Rectangle 19"/>
          <p:cNvSpPr>
            <a:spLocks noChangeArrowheads="1"/>
          </p:cNvSpPr>
          <p:nvPr/>
        </p:nvSpPr>
        <p:spPr bwMode="auto">
          <a:xfrm>
            <a:off x="3886200" y="3505200"/>
            <a:ext cx="1371600" cy="1371600"/>
          </a:xfrm>
          <a:prstGeom prst="rect">
            <a:avLst/>
          </a:prstGeom>
          <a:noFill/>
          <a:ln w="38100">
            <a:solidFill>
              <a:srgbClr val="FFAD35"/>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27669" name="Rectangle 20"/>
          <p:cNvSpPr>
            <a:spLocks noChangeArrowheads="1"/>
          </p:cNvSpPr>
          <p:nvPr/>
        </p:nvSpPr>
        <p:spPr bwMode="auto">
          <a:xfrm>
            <a:off x="3886200" y="4876800"/>
            <a:ext cx="1371600" cy="1371600"/>
          </a:xfrm>
          <a:prstGeom prst="rect">
            <a:avLst/>
          </a:prstGeom>
          <a:noFill/>
          <a:ln w="38100">
            <a:solidFill>
              <a:srgbClr val="FFAD35"/>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27670" name="Rectangle 21"/>
          <p:cNvSpPr>
            <a:spLocks noChangeArrowheads="1"/>
          </p:cNvSpPr>
          <p:nvPr/>
        </p:nvSpPr>
        <p:spPr bwMode="auto">
          <a:xfrm>
            <a:off x="5257800" y="4876800"/>
            <a:ext cx="1371600" cy="1371600"/>
          </a:xfrm>
          <a:prstGeom prst="rect">
            <a:avLst/>
          </a:prstGeom>
          <a:noFill/>
          <a:ln w="38100">
            <a:solidFill>
              <a:srgbClr val="FFAD35"/>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27671" name="Rectangle 22"/>
          <p:cNvSpPr>
            <a:spLocks noChangeArrowheads="1"/>
          </p:cNvSpPr>
          <p:nvPr/>
        </p:nvSpPr>
        <p:spPr bwMode="auto">
          <a:xfrm>
            <a:off x="1295400" y="3200400"/>
            <a:ext cx="1828800" cy="1828800"/>
          </a:xfrm>
          <a:prstGeom prst="rect">
            <a:avLst/>
          </a:prstGeom>
          <a:noFill/>
          <a:ln w="38100">
            <a:solidFill>
              <a:srgbClr val="FFAD35"/>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27672" name="Text Box 23"/>
          <p:cNvSpPr txBox="1">
            <a:spLocks noChangeArrowheads="1"/>
          </p:cNvSpPr>
          <p:nvPr/>
        </p:nvSpPr>
        <p:spPr bwMode="auto">
          <a:xfrm>
            <a:off x="3276600" y="3810000"/>
            <a:ext cx="609600"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spcBef>
                <a:spcPct val="50000"/>
              </a:spcBef>
            </a:pPr>
            <a:r>
              <a:rPr lang="en-US" sz="4000" b="1">
                <a:solidFill>
                  <a:srgbClr val="FFAD35"/>
                </a:solidFill>
                <a:latin typeface="Times New Roman" pitchFamily="18" charset="0"/>
              </a:rPr>
              <a:t>=</a:t>
            </a:r>
          </a:p>
        </p:txBody>
      </p:sp>
    </p:spTree>
    <p:extLst>
      <p:ext uri="{BB962C8B-B14F-4D97-AF65-F5344CB8AC3E}">
        <p14:creationId xmlns:p14="http://schemas.microsoft.com/office/powerpoint/2010/main" val="41864997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ce réservé du numéro de diapositive 4"/>
          <p:cNvSpPr>
            <a:spLocks noGrp="1"/>
          </p:cNvSpPr>
          <p:nvPr>
            <p:ph type="sldNum" sz="quarter" idx="12"/>
          </p:nvPr>
        </p:nvSpPr>
        <p:spPr>
          <a:noFill/>
        </p:spPr>
        <p:txBody>
          <a:bodyPr>
            <a:normAutofit fontScale="85000" lnSpcReduction="20000"/>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eaLnBrk="1" hangingPunct="1"/>
            <a:fld id="{F023C7C3-0E3B-4EB7-AE6C-A4724329FCE3}" type="slidenum">
              <a:rPr lang="fr-FR" sz="1400">
                <a:latin typeface="Comic Sans MS" pitchFamily="66" charset="0"/>
              </a:rPr>
              <a:pPr eaLnBrk="1" hangingPunct="1"/>
              <a:t>11</a:t>
            </a:fld>
            <a:endParaRPr lang="fr-FR" sz="1400">
              <a:latin typeface="Comic Sans MS" pitchFamily="66" charset="0"/>
            </a:endParaRPr>
          </a:p>
        </p:txBody>
      </p:sp>
      <p:sp>
        <p:nvSpPr>
          <p:cNvPr id="9219" name="Rectangle 2"/>
          <p:cNvSpPr>
            <a:spLocks noGrp="1" noChangeArrowheads="1"/>
          </p:cNvSpPr>
          <p:nvPr>
            <p:ph type="title"/>
          </p:nvPr>
        </p:nvSpPr>
        <p:spPr>
          <a:xfrm>
            <a:off x="304800" y="0"/>
            <a:ext cx="8591550" cy="990600"/>
          </a:xfrm>
          <a:noFill/>
        </p:spPr>
        <p:txBody>
          <a:bodyPr>
            <a:normAutofit/>
          </a:bodyPr>
          <a:lstStyle/>
          <a:p>
            <a:r>
              <a:rPr lang="en-GB" dirty="0" smtClean="0"/>
              <a:t>3D retrieval by example</a:t>
            </a:r>
            <a:endParaRPr lang="en-GB" dirty="0"/>
          </a:p>
        </p:txBody>
      </p:sp>
      <p:graphicFrame>
        <p:nvGraphicFramePr>
          <p:cNvPr id="9220" name="Object 3"/>
          <p:cNvGraphicFramePr>
            <a:graphicFrameLocks noChangeAspect="1"/>
          </p:cNvGraphicFramePr>
          <p:nvPr/>
        </p:nvGraphicFramePr>
        <p:xfrm>
          <a:off x="973138" y="1349375"/>
          <a:ext cx="6718300" cy="5372100"/>
        </p:xfrm>
        <a:graphic>
          <a:graphicData uri="http://schemas.openxmlformats.org/presentationml/2006/ole">
            <mc:AlternateContent xmlns:mc="http://schemas.openxmlformats.org/markup-compatibility/2006">
              <mc:Choice xmlns:v="urn:schemas-microsoft-com:vml" Requires="v">
                <p:oleObj spid="_x0000_s2417816" name="Image bitmap" r:id="rId4" imgW="12193702" imgH="9752381" progId="Paint.Picture">
                  <p:embed/>
                </p:oleObj>
              </mc:Choice>
              <mc:Fallback>
                <p:oleObj name="Image bitmap" r:id="rId4" imgW="12193702" imgH="9752381"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3138" y="1349375"/>
                        <a:ext cx="6718300" cy="537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01892" name="Object 4"/>
          <p:cNvGraphicFramePr>
            <a:graphicFrameLocks noChangeAspect="1"/>
          </p:cNvGraphicFramePr>
          <p:nvPr/>
        </p:nvGraphicFramePr>
        <p:xfrm>
          <a:off x="982663" y="1358900"/>
          <a:ext cx="6719887" cy="5343525"/>
        </p:xfrm>
        <a:graphic>
          <a:graphicData uri="http://schemas.openxmlformats.org/presentationml/2006/ole">
            <mc:AlternateContent xmlns:mc="http://schemas.openxmlformats.org/markup-compatibility/2006">
              <mc:Choice xmlns:v="urn:schemas-microsoft-com:vml" Requires="v">
                <p:oleObj spid="_x0000_s2417817" name="Image bitmap" r:id="rId6" imgW="12193702" imgH="9752381" progId="Paint.Picture">
                  <p:embed/>
                </p:oleObj>
              </mc:Choice>
              <mc:Fallback>
                <p:oleObj name="Image bitmap" r:id="rId6" imgW="12193702" imgH="9752381" progId="Paint.Pictur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2663" y="1358900"/>
                        <a:ext cx="6719887" cy="534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01893" name="Object 5"/>
          <p:cNvGraphicFramePr>
            <a:graphicFrameLocks noChangeAspect="1"/>
          </p:cNvGraphicFramePr>
          <p:nvPr/>
        </p:nvGraphicFramePr>
        <p:xfrm>
          <a:off x="982663" y="1377950"/>
          <a:ext cx="6715125" cy="5340350"/>
        </p:xfrm>
        <a:graphic>
          <a:graphicData uri="http://schemas.openxmlformats.org/presentationml/2006/ole">
            <mc:AlternateContent xmlns:mc="http://schemas.openxmlformats.org/markup-compatibility/2006">
              <mc:Choice xmlns:v="urn:schemas-microsoft-com:vml" Requires="v">
                <p:oleObj spid="_x0000_s2417818" name="Image bitmap" r:id="rId8" imgW="12193702" imgH="9752381" progId="Paint.Picture">
                  <p:embed/>
                </p:oleObj>
              </mc:Choice>
              <mc:Fallback>
                <p:oleObj name="Image bitmap" r:id="rId8" imgW="12193702" imgH="9752381" progId="Paint.Picture">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2663" y="1377950"/>
                        <a:ext cx="6715125" cy="534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7423831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1701892"/>
                                        </p:tgtEl>
                                        <p:attrNameLst>
                                          <p:attrName>style.visibility</p:attrName>
                                        </p:attrNameLst>
                                      </p:cBhvr>
                                      <p:to>
                                        <p:strVal val="visible"/>
                                      </p:to>
                                    </p:set>
                                    <p:animEffect transition="in" filter="randombar(horizontal)">
                                      <p:cBhvr>
                                        <p:cTn id="7" dur="500"/>
                                        <p:tgtEl>
                                          <p:spTgt spid="17018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1701893"/>
                                        </p:tgtEl>
                                        <p:attrNameLst>
                                          <p:attrName>style.visibility</p:attrName>
                                        </p:attrNameLst>
                                      </p:cBhvr>
                                      <p:to>
                                        <p:strVal val="visible"/>
                                      </p:to>
                                    </p:set>
                                    <p:animEffect transition="in" filter="randombar(horizontal)">
                                      <p:cBhvr>
                                        <p:cTn id="12" dur="500"/>
                                        <p:tgtEl>
                                          <p:spTgt spid="1701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u numéro de diapositive 4"/>
          <p:cNvSpPr>
            <a:spLocks noGrp="1"/>
          </p:cNvSpPr>
          <p:nvPr>
            <p:ph type="sldNum" sz="quarter" idx="12"/>
          </p:nvPr>
        </p:nvSpPr>
        <p:spPr>
          <a:noFill/>
        </p:spPr>
        <p:txBody>
          <a:bodyPr>
            <a:normAutofit fontScale="85000" lnSpcReduction="20000"/>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eaLnBrk="1" hangingPunct="1"/>
            <a:fld id="{6E3A95AF-7AF6-4AC4-B351-E642D302080B}" type="slidenum">
              <a:rPr lang="fr-FR" sz="1400">
                <a:latin typeface="Comic Sans MS" pitchFamily="66" charset="0"/>
              </a:rPr>
              <a:pPr eaLnBrk="1" hangingPunct="1"/>
              <a:t>12</a:t>
            </a:fld>
            <a:endParaRPr lang="fr-FR" sz="1400">
              <a:latin typeface="Comic Sans MS" pitchFamily="66" charset="0"/>
            </a:endParaRPr>
          </a:p>
        </p:txBody>
      </p:sp>
      <p:graphicFrame>
        <p:nvGraphicFramePr>
          <p:cNvPr id="10243" name="Object 2"/>
          <p:cNvGraphicFramePr>
            <a:graphicFrameLocks noChangeAspect="1"/>
          </p:cNvGraphicFramePr>
          <p:nvPr/>
        </p:nvGraphicFramePr>
        <p:xfrm>
          <a:off x="1335088" y="1444625"/>
          <a:ext cx="6343650" cy="5073650"/>
        </p:xfrm>
        <a:graphic>
          <a:graphicData uri="http://schemas.openxmlformats.org/presentationml/2006/ole">
            <mc:AlternateContent xmlns:mc="http://schemas.openxmlformats.org/markup-compatibility/2006">
              <mc:Choice xmlns:v="urn:schemas-microsoft-com:vml" Requires="v">
                <p:oleObj spid="_x0000_s2418840" name="Image bitmap" r:id="rId4" imgW="12193702" imgH="9752381" progId="Paint.Picture">
                  <p:embed/>
                </p:oleObj>
              </mc:Choice>
              <mc:Fallback>
                <p:oleObj name="Image bitmap" r:id="rId4" imgW="12193702" imgH="9752381"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5088" y="1444625"/>
                        <a:ext cx="6343650" cy="507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44" name="Rectangle 3"/>
          <p:cNvSpPr>
            <a:spLocks noGrp="1" noChangeArrowheads="1"/>
          </p:cNvSpPr>
          <p:nvPr>
            <p:ph type="title"/>
          </p:nvPr>
        </p:nvSpPr>
        <p:spPr>
          <a:noFill/>
        </p:spPr>
        <p:txBody>
          <a:bodyPr>
            <a:normAutofit/>
          </a:bodyPr>
          <a:lstStyle/>
          <a:p>
            <a:r>
              <a:rPr lang="en-GB" dirty="0"/>
              <a:t>3D </a:t>
            </a:r>
            <a:r>
              <a:rPr lang="fr-FR" dirty="0"/>
              <a:t>R</a:t>
            </a:r>
            <a:r>
              <a:rPr lang="en-GB" dirty="0" err="1"/>
              <a:t>etrieval</a:t>
            </a:r>
            <a:r>
              <a:rPr lang="en-GB" dirty="0"/>
              <a:t> </a:t>
            </a:r>
            <a:r>
              <a:rPr lang="fr-FR" dirty="0"/>
              <a:t>f</a:t>
            </a:r>
            <a:r>
              <a:rPr lang="en-GB" dirty="0"/>
              <a:t>rom </a:t>
            </a:r>
            <a:r>
              <a:rPr lang="fr-FR" dirty="0"/>
              <a:t>P</a:t>
            </a:r>
            <a:r>
              <a:rPr lang="en-GB" dirty="0" err="1"/>
              <a:t>hotos</a:t>
            </a:r>
            <a:endParaRPr lang="en-GB" dirty="0"/>
          </a:p>
        </p:txBody>
      </p:sp>
      <p:graphicFrame>
        <p:nvGraphicFramePr>
          <p:cNvPr id="1703940" name="Object 4"/>
          <p:cNvGraphicFramePr>
            <a:graphicFrameLocks noChangeAspect="1"/>
          </p:cNvGraphicFramePr>
          <p:nvPr/>
        </p:nvGraphicFramePr>
        <p:xfrm>
          <a:off x="1354138" y="1463675"/>
          <a:ext cx="6308725" cy="5045075"/>
        </p:xfrm>
        <a:graphic>
          <a:graphicData uri="http://schemas.openxmlformats.org/presentationml/2006/ole">
            <mc:AlternateContent xmlns:mc="http://schemas.openxmlformats.org/markup-compatibility/2006">
              <mc:Choice xmlns:v="urn:schemas-microsoft-com:vml" Requires="v">
                <p:oleObj spid="_x0000_s2418841" name="Image bitmap" r:id="rId6" imgW="12193702" imgH="9752381" progId="Paint.Picture">
                  <p:embed/>
                </p:oleObj>
              </mc:Choice>
              <mc:Fallback>
                <p:oleObj name="Image bitmap" r:id="rId6" imgW="12193702" imgH="9752381" progId="Paint.Pictur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4138" y="1463675"/>
                        <a:ext cx="6308725" cy="504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03941" name="Object 5"/>
          <p:cNvGraphicFramePr>
            <a:graphicFrameLocks noChangeAspect="1"/>
          </p:cNvGraphicFramePr>
          <p:nvPr/>
        </p:nvGraphicFramePr>
        <p:xfrm>
          <a:off x="1335088" y="1454150"/>
          <a:ext cx="6340475" cy="5070475"/>
        </p:xfrm>
        <a:graphic>
          <a:graphicData uri="http://schemas.openxmlformats.org/presentationml/2006/ole">
            <mc:AlternateContent xmlns:mc="http://schemas.openxmlformats.org/markup-compatibility/2006">
              <mc:Choice xmlns:v="urn:schemas-microsoft-com:vml" Requires="v">
                <p:oleObj spid="_x0000_s2418842" name="Image bitmap" r:id="rId8" imgW="12193702" imgH="9752381" progId="Paint.Picture">
                  <p:embed/>
                </p:oleObj>
              </mc:Choice>
              <mc:Fallback>
                <p:oleObj name="Image bitmap" r:id="rId8" imgW="12193702" imgH="9752381" progId="Paint.Picture">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35088" y="1454150"/>
                        <a:ext cx="6340475" cy="507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1445163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1703940"/>
                                        </p:tgtEl>
                                        <p:attrNameLst>
                                          <p:attrName>style.visibility</p:attrName>
                                        </p:attrNameLst>
                                      </p:cBhvr>
                                      <p:to>
                                        <p:strVal val="visible"/>
                                      </p:to>
                                    </p:set>
                                    <p:animEffect transition="in" filter="randombar(horizontal)">
                                      <p:cBhvr>
                                        <p:cTn id="7" dur="500"/>
                                        <p:tgtEl>
                                          <p:spTgt spid="17039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1703941"/>
                                        </p:tgtEl>
                                        <p:attrNameLst>
                                          <p:attrName>style.visibility</p:attrName>
                                        </p:attrNameLst>
                                      </p:cBhvr>
                                      <p:to>
                                        <p:strVal val="visible"/>
                                      </p:to>
                                    </p:set>
                                    <p:animEffect transition="in" filter="randombar(horizontal)">
                                      <p:cBhvr>
                                        <p:cTn id="12" dur="500"/>
                                        <p:tgtEl>
                                          <p:spTgt spid="1703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Espace réservé du numéro de diapositive 4"/>
          <p:cNvSpPr>
            <a:spLocks noGrp="1"/>
          </p:cNvSpPr>
          <p:nvPr>
            <p:ph type="sldNum" sz="quarter" idx="12"/>
          </p:nvPr>
        </p:nvSpPr>
        <p:spPr>
          <a:noFill/>
        </p:spPr>
        <p:txBody>
          <a:bodyPr>
            <a:normAutofit fontScale="85000" lnSpcReduction="20000"/>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eaLnBrk="1" hangingPunct="1"/>
            <a:fld id="{4B0F7A04-D00F-4EA2-8013-D74C30A84D27}" type="slidenum">
              <a:rPr lang="fr-FR" sz="1400">
                <a:latin typeface="Comic Sans MS" pitchFamily="66" charset="0"/>
              </a:rPr>
              <a:pPr eaLnBrk="1" hangingPunct="1"/>
              <a:t>13</a:t>
            </a:fld>
            <a:endParaRPr lang="fr-FR" sz="1400">
              <a:latin typeface="Comic Sans MS" pitchFamily="66" charset="0"/>
            </a:endParaRPr>
          </a:p>
        </p:txBody>
      </p:sp>
      <p:sp>
        <p:nvSpPr>
          <p:cNvPr id="11267" name="Rectangle 2"/>
          <p:cNvSpPr>
            <a:spLocks noGrp="1" noChangeArrowheads="1"/>
          </p:cNvSpPr>
          <p:nvPr>
            <p:ph type="title"/>
          </p:nvPr>
        </p:nvSpPr>
        <p:spPr>
          <a:noFill/>
        </p:spPr>
        <p:txBody>
          <a:bodyPr>
            <a:normAutofit/>
          </a:bodyPr>
          <a:lstStyle/>
          <a:p>
            <a:r>
              <a:rPr lang="en-GB" dirty="0"/>
              <a:t>3D </a:t>
            </a:r>
            <a:r>
              <a:rPr lang="fr-FR" dirty="0"/>
              <a:t>S</a:t>
            </a:r>
            <a:r>
              <a:rPr lang="en-GB" dirty="0" err="1"/>
              <a:t>earch</a:t>
            </a:r>
            <a:r>
              <a:rPr lang="en-GB" dirty="0"/>
              <a:t> from </a:t>
            </a:r>
            <a:r>
              <a:rPr lang="fr-FR" dirty="0"/>
              <a:t>S</a:t>
            </a:r>
            <a:r>
              <a:rPr lang="en-GB" dirty="0"/>
              <a:t>ketch</a:t>
            </a:r>
          </a:p>
        </p:txBody>
      </p:sp>
      <p:graphicFrame>
        <p:nvGraphicFramePr>
          <p:cNvPr id="11268" name="Object 3"/>
          <p:cNvGraphicFramePr>
            <a:graphicFrameLocks noChangeAspect="1"/>
          </p:cNvGraphicFramePr>
          <p:nvPr/>
        </p:nvGraphicFramePr>
        <p:xfrm>
          <a:off x="839788" y="1370013"/>
          <a:ext cx="6967537" cy="5395912"/>
        </p:xfrm>
        <a:graphic>
          <a:graphicData uri="http://schemas.openxmlformats.org/presentationml/2006/ole">
            <mc:AlternateContent xmlns:mc="http://schemas.openxmlformats.org/markup-compatibility/2006">
              <mc:Choice xmlns:v="urn:schemas-microsoft-com:vml" Requires="v">
                <p:oleObj spid="_x0000_s2419814" name="Image bitmap" r:id="rId4" imgW="12193702" imgH="9752381" progId="Paint.Picture">
                  <p:embed/>
                </p:oleObj>
              </mc:Choice>
              <mc:Fallback>
                <p:oleObj name="Image bitmap" r:id="rId4" imgW="12193702" imgH="9752381"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788" y="1370013"/>
                        <a:ext cx="6967537" cy="5395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05988" name="Object 4"/>
          <p:cNvGraphicFramePr>
            <a:graphicFrameLocks noChangeAspect="1"/>
          </p:cNvGraphicFramePr>
          <p:nvPr/>
        </p:nvGraphicFramePr>
        <p:xfrm>
          <a:off x="830263" y="1381125"/>
          <a:ext cx="6986587" cy="5419725"/>
        </p:xfrm>
        <a:graphic>
          <a:graphicData uri="http://schemas.openxmlformats.org/presentationml/2006/ole">
            <mc:AlternateContent xmlns:mc="http://schemas.openxmlformats.org/markup-compatibility/2006">
              <mc:Choice xmlns:v="urn:schemas-microsoft-com:vml" Requires="v">
                <p:oleObj spid="_x0000_s2419815" name="Image bitmap" r:id="rId6" imgW="12193702" imgH="9752381" progId="Paint.Picture">
                  <p:embed/>
                </p:oleObj>
              </mc:Choice>
              <mc:Fallback>
                <p:oleObj name="Image bitmap" r:id="rId6" imgW="12193702" imgH="9752381" progId="Paint.Pictur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0263" y="1381125"/>
                        <a:ext cx="6986587" cy="541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8702362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1705988"/>
                                        </p:tgtEl>
                                        <p:attrNameLst>
                                          <p:attrName>style.visibility</p:attrName>
                                        </p:attrNameLst>
                                      </p:cBhvr>
                                      <p:to>
                                        <p:strVal val="visible"/>
                                      </p:to>
                                    </p:set>
                                    <p:animEffect transition="in" filter="randombar(horizontal)">
                                      <p:cBhvr>
                                        <p:cTn id="7" dur="500"/>
                                        <p:tgtEl>
                                          <p:spTgt spid="17059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Espace réservé du numéro de diapositive 4"/>
          <p:cNvSpPr>
            <a:spLocks noGrp="1"/>
          </p:cNvSpPr>
          <p:nvPr>
            <p:ph type="sldNum" sz="quarter" idx="12"/>
          </p:nvPr>
        </p:nvSpPr>
        <p:spPr>
          <a:noFill/>
        </p:spPr>
        <p:txBody>
          <a:bodyPr>
            <a:normAutofit fontScale="85000" lnSpcReduction="20000"/>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eaLnBrk="1" hangingPunct="1"/>
            <a:fld id="{AB24ADE0-E529-4850-8F14-12D60BFCF813}" type="slidenum">
              <a:rPr lang="fr-FR" sz="1400">
                <a:latin typeface="Comic Sans MS" pitchFamily="66" charset="0"/>
              </a:rPr>
              <a:pPr eaLnBrk="1" hangingPunct="1"/>
              <a:t>14</a:t>
            </a:fld>
            <a:endParaRPr lang="fr-FR" sz="1400">
              <a:latin typeface="Comic Sans MS" pitchFamily="66" charset="0"/>
            </a:endParaRPr>
          </a:p>
        </p:txBody>
      </p:sp>
      <p:graphicFrame>
        <p:nvGraphicFramePr>
          <p:cNvPr id="12291" name="Object 2"/>
          <p:cNvGraphicFramePr>
            <a:graphicFrameLocks noChangeAspect="1"/>
          </p:cNvGraphicFramePr>
          <p:nvPr/>
        </p:nvGraphicFramePr>
        <p:xfrm>
          <a:off x="1049338" y="1422400"/>
          <a:ext cx="6796087" cy="5435600"/>
        </p:xfrm>
        <a:graphic>
          <a:graphicData uri="http://schemas.openxmlformats.org/presentationml/2006/ole">
            <mc:AlternateContent xmlns:mc="http://schemas.openxmlformats.org/markup-compatibility/2006">
              <mc:Choice xmlns:v="urn:schemas-microsoft-com:vml" Requires="v">
                <p:oleObj spid="_x0000_s2420838" name="Image bitmap" r:id="rId4" imgW="12193702" imgH="9752381" progId="Paint.Picture">
                  <p:embed/>
                </p:oleObj>
              </mc:Choice>
              <mc:Fallback>
                <p:oleObj name="Image bitmap" r:id="rId4" imgW="12193702" imgH="9752381"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9338" y="1422400"/>
                        <a:ext cx="6796087" cy="543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08035" name="Object 3"/>
          <p:cNvGraphicFramePr>
            <a:graphicFrameLocks noChangeAspect="1"/>
          </p:cNvGraphicFramePr>
          <p:nvPr/>
        </p:nvGraphicFramePr>
        <p:xfrm>
          <a:off x="1049338" y="1425575"/>
          <a:ext cx="6829425" cy="5416550"/>
        </p:xfrm>
        <a:graphic>
          <a:graphicData uri="http://schemas.openxmlformats.org/presentationml/2006/ole">
            <mc:AlternateContent xmlns:mc="http://schemas.openxmlformats.org/markup-compatibility/2006">
              <mc:Choice xmlns:v="urn:schemas-microsoft-com:vml" Requires="v">
                <p:oleObj spid="_x0000_s2420839" name="Image bitmap" r:id="rId6" imgW="12193702" imgH="9752381" progId="Paint.Picture">
                  <p:embed/>
                </p:oleObj>
              </mc:Choice>
              <mc:Fallback>
                <p:oleObj name="Image bitmap" r:id="rId6" imgW="12193702" imgH="9752381" progId="Paint.Pictur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9338" y="1425575"/>
                        <a:ext cx="6829425" cy="541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293" name="Rectangle 4"/>
          <p:cNvSpPr>
            <a:spLocks noGrp="1" noChangeArrowheads="1"/>
          </p:cNvSpPr>
          <p:nvPr>
            <p:ph type="title"/>
          </p:nvPr>
        </p:nvSpPr>
        <p:spPr>
          <a:noFill/>
        </p:spPr>
        <p:txBody>
          <a:bodyPr>
            <a:normAutofit/>
          </a:bodyPr>
          <a:lstStyle/>
          <a:p>
            <a:r>
              <a:rPr lang="en-GB" dirty="0"/>
              <a:t>3D </a:t>
            </a:r>
            <a:r>
              <a:rPr lang="fr-FR" dirty="0"/>
              <a:t>S</a:t>
            </a:r>
            <a:r>
              <a:rPr lang="en-GB" dirty="0" err="1"/>
              <a:t>earch</a:t>
            </a:r>
            <a:r>
              <a:rPr lang="en-GB" dirty="0"/>
              <a:t> from </a:t>
            </a:r>
            <a:r>
              <a:rPr lang="fr-FR" dirty="0"/>
              <a:t>S</a:t>
            </a:r>
            <a:r>
              <a:rPr lang="en-GB" dirty="0"/>
              <a:t>ketch</a:t>
            </a:r>
          </a:p>
        </p:txBody>
      </p:sp>
    </p:spTree>
    <p:extLst>
      <p:ext uri="{BB962C8B-B14F-4D97-AF65-F5344CB8AC3E}">
        <p14:creationId xmlns:p14="http://schemas.microsoft.com/office/powerpoint/2010/main" val="10809897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1708035"/>
                                        </p:tgtEl>
                                        <p:attrNameLst>
                                          <p:attrName>style.visibility</p:attrName>
                                        </p:attrNameLst>
                                      </p:cBhvr>
                                      <p:to>
                                        <p:strVal val="visible"/>
                                      </p:to>
                                    </p:set>
                                    <p:animEffect transition="in" filter="randombar(horizontal)">
                                      <p:cBhvr>
                                        <p:cTn id="7" dur="500"/>
                                        <p:tgtEl>
                                          <p:spTgt spid="1708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Espace réservé du numéro de diapositive 4"/>
          <p:cNvSpPr>
            <a:spLocks noGrp="1"/>
          </p:cNvSpPr>
          <p:nvPr>
            <p:ph type="sldNum" sz="quarter" idx="12"/>
          </p:nvPr>
        </p:nvSpPr>
        <p:spPr>
          <a:noFill/>
        </p:spPr>
        <p:txBody>
          <a:bodyPr>
            <a:normAutofit fontScale="85000" lnSpcReduction="20000"/>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eaLnBrk="1" hangingPunct="1"/>
            <a:fld id="{B6B46AC4-415B-46D2-A7E6-B1BD811F8B4E}" type="slidenum">
              <a:rPr lang="fr-FR" sz="1400">
                <a:latin typeface="Comic Sans MS" pitchFamily="66" charset="0"/>
              </a:rPr>
              <a:pPr eaLnBrk="1" hangingPunct="1"/>
              <a:t>15</a:t>
            </a:fld>
            <a:endParaRPr lang="fr-FR" sz="1400">
              <a:latin typeface="Comic Sans MS" pitchFamily="66" charset="0"/>
            </a:endParaRPr>
          </a:p>
        </p:txBody>
      </p:sp>
      <p:sp>
        <p:nvSpPr>
          <p:cNvPr id="20483" name="AutoShape 2"/>
          <p:cNvSpPr>
            <a:spLocks noChangeArrowheads="1"/>
          </p:cNvSpPr>
          <p:nvPr/>
        </p:nvSpPr>
        <p:spPr bwMode="auto">
          <a:xfrm>
            <a:off x="2146300" y="3311525"/>
            <a:ext cx="288925" cy="142875"/>
          </a:xfrm>
          <a:prstGeom prst="parallelogram">
            <a:avLst>
              <a:gd name="adj" fmla="val 50556"/>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0484" name="Rectangle 3"/>
          <p:cNvSpPr>
            <a:spLocks noChangeArrowheads="1"/>
          </p:cNvSpPr>
          <p:nvPr/>
        </p:nvSpPr>
        <p:spPr bwMode="auto">
          <a:xfrm>
            <a:off x="0" y="2590801"/>
            <a:ext cx="1447800" cy="2160588"/>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fr-FR" sz="1800">
              <a:solidFill>
                <a:schemeClr val="tx1"/>
              </a:solidFill>
            </a:endParaRPr>
          </a:p>
        </p:txBody>
      </p:sp>
      <p:sp>
        <p:nvSpPr>
          <p:cNvPr id="20485" name="Text Box 4"/>
          <p:cNvSpPr txBox="1">
            <a:spLocks noChangeArrowheads="1"/>
          </p:cNvSpPr>
          <p:nvPr/>
        </p:nvSpPr>
        <p:spPr bwMode="auto">
          <a:xfrm>
            <a:off x="215900" y="2230438"/>
            <a:ext cx="13843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lgn="ctr" eaLnBrk="1" hangingPunct="1"/>
            <a:r>
              <a:rPr lang="en-GB" sz="1800"/>
              <a:t>Statistical</a:t>
            </a:r>
          </a:p>
        </p:txBody>
      </p:sp>
      <p:sp>
        <p:nvSpPr>
          <p:cNvPr id="20486" name="Rectangle 5"/>
          <p:cNvSpPr>
            <a:spLocks noChangeArrowheads="1"/>
          </p:cNvSpPr>
          <p:nvPr/>
        </p:nvSpPr>
        <p:spPr bwMode="auto">
          <a:xfrm>
            <a:off x="1676400" y="2590801"/>
            <a:ext cx="1694657" cy="2166144"/>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fr-FR" sz="1800">
              <a:solidFill>
                <a:schemeClr val="tx1"/>
              </a:solidFill>
            </a:endParaRPr>
          </a:p>
        </p:txBody>
      </p:sp>
      <p:sp>
        <p:nvSpPr>
          <p:cNvPr id="20487" name="Rectangle 6"/>
          <p:cNvSpPr>
            <a:spLocks noChangeArrowheads="1"/>
          </p:cNvSpPr>
          <p:nvPr/>
        </p:nvSpPr>
        <p:spPr bwMode="auto">
          <a:xfrm>
            <a:off x="3654425" y="2590801"/>
            <a:ext cx="1755775" cy="2268538"/>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fr-FR" sz="1800">
              <a:solidFill>
                <a:schemeClr val="tx1"/>
              </a:solidFill>
            </a:endParaRPr>
          </a:p>
        </p:txBody>
      </p:sp>
      <p:sp>
        <p:nvSpPr>
          <p:cNvPr id="20488" name="Rectangle 7"/>
          <p:cNvSpPr>
            <a:spLocks noChangeArrowheads="1"/>
          </p:cNvSpPr>
          <p:nvPr/>
        </p:nvSpPr>
        <p:spPr bwMode="auto">
          <a:xfrm>
            <a:off x="5638800" y="2590801"/>
            <a:ext cx="1727199" cy="2268538"/>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fr-FR" sz="1800">
              <a:solidFill>
                <a:schemeClr val="tx1"/>
              </a:solidFill>
            </a:endParaRPr>
          </a:p>
        </p:txBody>
      </p:sp>
      <p:sp>
        <p:nvSpPr>
          <p:cNvPr id="20489" name="Text Box 8"/>
          <p:cNvSpPr txBox="1">
            <a:spLocks noChangeArrowheads="1"/>
          </p:cNvSpPr>
          <p:nvPr/>
        </p:nvSpPr>
        <p:spPr bwMode="auto">
          <a:xfrm>
            <a:off x="3581400" y="2230438"/>
            <a:ext cx="20161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lgn="ctr" eaLnBrk="1" hangingPunct="1"/>
            <a:r>
              <a:rPr lang="en-GB" sz="1800"/>
              <a:t>Transform</a:t>
            </a:r>
          </a:p>
        </p:txBody>
      </p:sp>
      <p:sp>
        <p:nvSpPr>
          <p:cNvPr id="20490" name="Text Box 9"/>
          <p:cNvSpPr txBox="1">
            <a:spLocks noChangeArrowheads="1"/>
          </p:cNvSpPr>
          <p:nvPr/>
        </p:nvSpPr>
        <p:spPr bwMode="auto">
          <a:xfrm>
            <a:off x="1752600" y="2230438"/>
            <a:ext cx="15128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lgn="ctr" eaLnBrk="1" hangingPunct="1"/>
            <a:r>
              <a:rPr lang="en-GB" sz="1800" dirty="0"/>
              <a:t>Structural</a:t>
            </a:r>
          </a:p>
        </p:txBody>
      </p:sp>
      <p:sp>
        <p:nvSpPr>
          <p:cNvPr id="20491" name="Text Box 10"/>
          <p:cNvSpPr txBox="1">
            <a:spLocks noChangeArrowheads="1"/>
          </p:cNvSpPr>
          <p:nvPr/>
        </p:nvSpPr>
        <p:spPr bwMode="auto">
          <a:xfrm>
            <a:off x="5638800" y="2230438"/>
            <a:ext cx="18367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lgn="ctr" eaLnBrk="1" hangingPunct="1"/>
            <a:r>
              <a:rPr lang="en-GB" sz="1800"/>
              <a:t>Views</a:t>
            </a:r>
          </a:p>
        </p:txBody>
      </p:sp>
      <p:pic>
        <p:nvPicPr>
          <p:cNvPr id="20492" name="Picture 11" descr="binaire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3838" y="3238500"/>
            <a:ext cx="792162"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3" name="Picture 12" descr="binaire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0238" y="2663825"/>
            <a:ext cx="792162"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4" name="Picture 13" descr="binaire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0238" y="3311525"/>
            <a:ext cx="79057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5" name="Picture 14" descr="binaire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73838" y="2663825"/>
            <a:ext cx="792162"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6" name="Picture 15" descr="binaire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10238" y="4030663"/>
            <a:ext cx="79216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7" name="Picture 16" descr="binaire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73838" y="4030663"/>
            <a:ext cx="79216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8" name="AutoShape 17"/>
          <p:cNvSpPr>
            <a:spLocks noChangeArrowheads="1"/>
          </p:cNvSpPr>
          <p:nvPr/>
        </p:nvSpPr>
        <p:spPr bwMode="auto">
          <a:xfrm rot="5400000">
            <a:off x="2902744" y="2917031"/>
            <a:ext cx="219075" cy="430213"/>
          </a:xfrm>
          <a:prstGeom prst="can">
            <a:avLst>
              <a:gd name="adj" fmla="val 14792"/>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0499" name="AutoShape 18"/>
          <p:cNvSpPr>
            <a:spLocks noChangeArrowheads="1"/>
          </p:cNvSpPr>
          <p:nvPr/>
        </p:nvSpPr>
        <p:spPr bwMode="auto">
          <a:xfrm rot="5400000">
            <a:off x="2253456" y="3024982"/>
            <a:ext cx="727075" cy="214312"/>
          </a:xfrm>
          <a:prstGeom prst="can">
            <a:avLst>
              <a:gd name="adj" fmla="val 40880"/>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0500" name="AutoShape 19"/>
          <p:cNvSpPr>
            <a:spLocks noChangeArrowheads="1"/>
          </p:cNvSpPr>
          <p:nvPr/>
        </p:nvSpPr>
        <p:spPr bwMode="auto">
          <a:xfrm rot="5400000">
            <a:off x="3298826" y="3055937"/>
            <a:ext cx="144462" cy="144463"/>
          </a:xfrm>
          <a:prstGeom prst="can">
            <a:avLst>
              <a:gd name="adj" fmla="val 33699"/>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cxnSp>
        <p:nvCxnSpPr>
          <p:cNvPr id="20501" name="AutoShape 20"/>
          <p:cNvCxnSpPr>
            <a:cxnSpLocks noChangeShapeType="1"/>
            <a:stCxn id="20498" idx="3"/>
            <a:endCxn id="20499" idx="1"/>
          </p:cNvCxnSpPr>
          <p:nvPr/>
        </p:nvCxnSpPr>
        <p:spPr bwMode="auto">
          <a:xfrm flipH="1">
            <a:off x="2725738" y="3133725"/>
            <a:ext cx="73025"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502" name="AutoShape 21"/>
          <p:cNvCxnSpPr>
            <a:cxnSpLocks noChangeShapeType="1"/>
            <a:stCxn id="20522" idx="1"/>
            <a:endCxn id="20499" idx="3"/>
          </p:cNvCxnSpPr>
          <p:nvPr/>
        </p:nvCxnSpPr>
        <p:spPr bwMode="auto">
          <a:xfrm flipV="1">
            <a:off x="2187575" y="3133725"/>
            <a:ext cx="323850" cy="158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503" name="AutoShape 22"/>
          <p:cNvCxnSpPr>
            <a:cxnSpLocks noChangeShapeType="1"/>
            <a:stCxn id="20498" idx="1"/>
            <a:endCxn id="20500" idx="3"/>
          </p:cNvCxnSpPr>
          <p:nvPr/>
        </p:nvCxnSpPr>
        <p:spPr bwMode="auto">
          <a:xfrm flipV="1">
            <a:off x="3228975" y="3128963"/>
            <a:ext cx="73025" cy="4762"/>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504" name="AutoShape 23"/>
          <p:cNvCxnSpPr>
            <a:cxnSpLocks noChangeShapeType="1"/>
            <a:stCxn id="20505" idx="5"/>
            <a:endCxn id="20506" idx="0"/>
          </p:cNvCxnSpPr>
          <p:nvPr/>
        </p:nvCxnSpPr>
        <p:spPr bwMode="auto">
          <a:xfrm>
            <a:off x="2243137" y="4154488"/>
            <a:ext cx="22225" cy="163512"/>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505" name="Oval 24"/>
          <p:cNvSpPr>
            <a:spLocks noChangeArrowheads="1"/>
          </p:cNvSpPr>
          <p:nvPr/>
        </p:nvSpPr>
        <p:spPr bwMode="auto">
          <a:xfrm>
            <a:off x="2120900" y="4030663"/>
            <a:ext cx="142875" cy="144462"/>
          </a:xfrm>
          <a:prstGeom prst="ellipse">
            <a:avLst/>
          </a:prstGeom>
          <a:solidFill>
            <a:schemeClr val="tx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0506" name="Oval 25"/>
          <p:cNvSpPr>
            <a:spLocks noChangeArrowheads="1"/>
          </p:cNvSpPr>
          <p:nvPr/>
        </p:nvSpPr>
        <p:spPr bwMode="auto">
          <a:xfrm>
            <a:off x="2193925" y="4318000"/>
            <a:ext cx="142875" cy="144463"/>
          </a:xfrm>
          <a:prstGeom prst="ellipse">
            <a:avLst/>
          </a:prstGeom>
          <a:solidFill>
            <a:schemeClr val="tx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0507" name="Oval 26"/>
          <p:cNvSpPr>
            <a:spLocks noChangeArrowheads="1"/>
          </p:cNvSpPr>
          <p:nvPr/>
        </p:nvSpPr>
        <p:spPr bwMode="auto">
          <a:xfrm>
            <a:off x="2481262" y="4318000"/>
            <a:ext cx="142875" cy="144463"/>
          </a:xfrm>
          <a:prstGeom prst="ellipse">
            <a:avLst/>
          </a:prstGeom>
          <a:solidFill>
            <a:schemeClr val="tx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0508" name="Oval 27"/>
          <p:cNvSpPr>
            <a:spLocks noChangeArrowheads="1"/>
          </p:cNvSpPr>
          <p:nvPr/>
        </p:nvSpPr>
        <p:spPr bwMode="auto">
          <a:xfrm>
            <a:off x="2768600" y="4318000"/>
            <a:ext cx="142875" cy="144463"/>
          </a:xfrm>
          <a:prstGeom prst="ellipse">
            <a:avLst/>
          </a:prstGeom>
          <a:solidFill>
            <a:schemeClr val="tx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cxnSp>
        <p:nvCxnSpPr>
          <p:cNvPr id="20509" name="AutoShape 28"/>
          <p:cNvCxnSpPr>
            <a:cxnSpLocks noChangeShapeType="1"/>
            <a:stCxn id="20506" idx="6"/>
            <a:endCxn id="20507" idx="2"/>
          </p:cNvCxnSpPr>
          <p:nvPr/>
        </p:nvCxnSpPr>
        <p:spPr bwMode="auto">
          <a:xfrm>
            <a:off x="2336800" y="4391025"/>
            <a:ext cx="144462"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510" name="AutoShape 29"/>
          <p:cNvCxnSpPr>
            <a:cxnSpLocks noChangeShapeType="1"/>
            <a:stCxn id="20507" idx="6"/>
            <a:endCxn id="20508" idx="2"/>
          </p:cNvCxnSpPr>
          <p:nvPr/>
        </p:nvCxnSpPr>
        <p:spPr bwMode="auto">
          <a:xfrm>
            <a:off x="2624137" y="4391025"/>
            <a:ext cx="144463"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511" name="AutoShape 30"/>
          <p:cNvCxnSpPr>
            <a:cxnSpLocks noChangeShapeType="1"/>
            <a:stCxn id="20512" idx="2"/>
            <a:endCxn id="20508" idx="6"/>
          </p:cNvCxnSpPr>
          <p:nvPr/>
        </p:nvCxnSpPr>
        <p:spPr bwMode="auto">
          <a:xfrm flipH="1">
            <a:off x="2911475" y="4391025"/>
            <a:ext cx="146050"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512" name="Oval 31"/>
          <p:cNvSpPr>
            <a:spLocks noChangeArrowheads="1"/>
          </p:cNvSpPr>
          <p:nvPr/>
        </p:nvSpPr>
        <p:spPr bwMode="auto">
          <a:xfrm>
            <a:off x="3057525" y="4318000"/>
            <a:ext cx="142875" cy="144463"/>
          </a:xfrm>
          <a:prstGeom prst="ellipse">
            <a:avLst/>
          </a:prstGeom>
          <a:solidFill>
            <a:schemeClr val="tx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20513" name="Picture 32"/>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17913" y="1472248"/>
            <a:ext cx="1871663"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14" name="Rectangle 33"/>
          <p:cNvSpPr>
            <a:spLocks noChangeArrowheads="1"/>
          </p:cNvSpPr>
          <p:nvPr/>
        </p:nvSpPr>
        <p:spPr bwMode="auto">
          <a:xfrm>
            <a:off x="1716088" y="3095625"/>
            <a:ext cx="215900" cy="215900"/>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0515" name="AutoShape 34"/>
          <p:cNvSpPr>
            <a:spLocks noChangeArrowheads="1"/>
          </p:cNvSpPr>
          <p:nvPr/>
        </p:nvSpPr>
        <p:spPr bwMode="auto">
          <a:xfrm>
            <a:off x="1676400" y="2806700"/>
            <a:ext cx="288925" cy="142875"/>
          </a:xfrm>
          <a:prstGeom prst="parallelogram">
            <a:avLst>
              <a:gd name="adj" fmla="val 50556"/>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0516" name="AutoShape 35"/>
          <p:cNvSpPr>
            <a:spLocks noChangeArrowheads="1"/>
          </p:cNvSpPr>
          <p:nvPr/>
        </p:nvSpPr>
        <p:spPr bwMode="auto">
          <a:xfrm flipV="1">
            <a:off x="1965325" y="2735263"/>
            <a:ext cx="288925" cy="73025"/>
          </a:xfrm>
          <a:prstGeom prst="parallelogram">
            <a:avLst>
              <a:gd name="adj" fmla="val 98913"/>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cxnSp>
        <p:nvCxnSpPr>
          <p:cNvPr id="20517" name="AutoShape 36"/>
          <p:cNvCxnSpPr>
            <a:cxnSpLocks noChangeShapeType="1"/>
            <a:stCxn id="20522" idx="2"/>
            <a:endCxn id="20516" idx="0"/>
          </p:cNvCxnSpPr>
          <p:nvPr/>
        </p:nvCxnSpPr>
        <p:spPr bwMode="auto">
          <a:xfrm flipV="1">
            <a:off x="2079625" y="2808288"/>
            <a:ext cx="65088" cy="144462"/>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518" name="AutoShape 37"/>
          <p:cNvCxnSpPr>
            <a:cxnSpLocks noChangeShapeType="1"/>
            <a:stCxn id="20514" idx="3"/>
            <a:endCxn id="20522" idx="3"/>
          </p:cNvCxnSpPr>
          <p:nvPr/>
        </p:nvCxnSpPr>
        <p:spPr bwMode="auto">
          <a:xfrm flipV="1">
            <a:off x="1931988" y="3135313"/>
            <a:ext cx="41275" cy="68262"/>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519" name="AutoShape 38"/>
          <p:cNvCxnSpPr>
            <a:cxnSpLocks noChangeShapeType="1"/>
            <a:stCxn id="20522" idx="1"/>
            <a:endCxn id="20483" idx="0"/>
          </p:cNvCxnSpPr>
          <p:nvPr/>
        </p:nvCxnSpPr>
        <p:spPr bwMode="auto">
          <a:xfrm>
            <a:off x="2187575" y="3135313"/>
            <a:ext cx="139700" cy="176212"/>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520" name="AutoShape 39"/>
          <p:cNvCxnSpPr>
            <a:cxnSpLocks noChangeShapeType="1"/>
            <a:stCxn id="20554" idx="1"/>
            <a:endCxn id="20522" idx="1"/>
          </p:cNvCxnSpPr>
          <p:nvPr/>
        </p:nvCxnSpPr>
        <p:spPr bwMode="auto">
          <a:xfrm flipH="1">
            <a:off x="2187575" y="2987675"/>
            <a:ext cx="42863" cy="14763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521" name="AutoShape 40"/>
          <p:cNvCxnSpPr>
            <a:cxnSpLocks noChangeShapeType="1"/>
            <a:stCxn id="20555" idx="0"/>
            <a:endCxn id="20522" idx="4"/>
          </p:cNvCxnSpPr>
          <p:nvPr/>
        </p:nvCxnSpPr>
        <p:spPr bwMode="auto">
          <a:xfrm flipV="1">
            <a:off x="2038350" y="3317875"/>
            <a:ext cx="41275" cy="21113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522" name="AutoShape 41"/>
          <p:cNvSpPr>
            <a:spLocks noChangeArrowheads="1"/>
          </p:cNvSpPr>
          <p:nvPr/>
        </p:nvSpPr>
        <p:spPr bwMode="auto">
          <a:xfrm rot="5400000">
            <a:off x="1896269" y="3026569"/>
            <a:ext cx="365125" cy="214313"/>
          </a:xfrm>
          <a:prstGeom prst="can">
            <a:avLst>
              <a:gd name="adj" fmla="val 33699"/>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cxnSp>
        <p:nvCxnSpPr>
          <p:cNvPr id="20523" name="AutoShape 42"/>
          <p:cNvCxnSpPr>
            <a:cxnSpLocks noChangeShapeType="1"/>
            <a:stCxn id="20524" idx="6"/>
            <a:endCxn id="20506" idx="1"/>
          </p:cNvCxnSpPr>
          <p:nvPr/>
        </p:nvCxnSpPr>
        <p:spPr bwMode="auto">
          <a:xfrm>
            <a:off x="2049462" y="4248150"/>
            <a:ext cx="165100" cy="9048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524" name="Oval 43"/>
          <p:cNvSpPr>
            <a:spLocks noChangeArrowheads="1"/>
          </p:cNvSpPr>
          <p:nvPr/>
        </p:nvSpPr>
        <p:spPr bwMode="auto">
          <a:xfrm>
            <a:off x="1906587" y="4175125"/>
            <a:ext cx="142875" cy="144463"/>
          </a:xfrm>
          <a:prstGeom prst="ellipse">
            <a:avLst/>
          </a:prstGeom>
          <a:solidFill>
            <a:schemeClr val="tx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fr-FR" sz="1800">
              <a:solidFill>
                <a:schemeClr val="tx1"/>
              </a:solidFill>
            </a:endParaRPr>
          </a:p>
        </p:txBody>
      </p:sp>
      <p:cxnSp>
        <p:nvCxnSpPr>
          <p:cNvPr id="20525" name="AutoShape 44"/>
          <p:cNvCxnSpPr>
            <a:cxnSpLocks noChangeShapeType="1"/>
            <a:stCxn id="20526" idx="3"/>
            <a:endCxn id="20506" idx="7"/>
          </p:cNvCxnSpPr>
          <p:nvPr/>
        </p:nvCxnSpPr>
        <p:spPr bwMode="auto">
          <a:xfrm flipH="1">
            <a:off x="2316162" y="4225925"/>
            <a:ext cx="112713" cy="112713"/>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526" name="Oval 45"/>
          <p:cNvSpPr>
            <a:spLocks noChangeArrowheads="1"/>
          </p:cNvSpPr>
          <p:nvPr/>
        </p:nvSpPr>
        <p:spPr bwMode="auto">
          <a:xfrm>
            <a:off x="2408237" y="4102100"/>
            <a:ext cx="142875" cy="144463"/>
          </a:xfrm>
          <a:prstGeom prst="ellipse">
            <a:avLst/>
          </a:prstGeom>
          <a:solidFill>
            <a:schemeClr val="tx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cxnSp>
        <p:nvCxnSpPr>
          <p:cNvPr id="20527" name="AutoShape 46"/>
          <p:cNvCxnSpPr>
            <a:cxnSpLocks noChangeShapeType="1"/>
            <a:stCxn id="20528" idx="7"/>
            <a:endCxn id="20506" idx="4"/>
          </p:cNvCxnSpPr>
          <p:nvPr/>
        </p:nvCxnSpPr>
        <p:spPr bwMode="auto">
          <a:xfrm flipV="1">
            <a:off x="2244725" y="4462463"/>
            <a:ext cx="20637" cy="16510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528" name="Oval 47"/>
          <p:cNvSpPr>
            <a:spLocks noChangeArrowheads="1"/>
          </p:cNvSpPr>
          <p:nvPr/>
        </p:nvSpPr>
        <p:spPr bwMode="auto">
          <a:xfrm>
            <a:off x="2122487" y="4606925"/>
            <a:ext cx="142875" cy="144463"/>
          </a:xfrm>
          <a:prstGeom prst="ellipse">
            <a:avLst/>
          </a:prstGeom>
          <a:solidFill>
            <a:schemeClr val="tx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0529" name="Oval 48"/>
          <p:cNvSpPr>
            <a:spLocks noChangeArrowheads="1"/>
          </p:cNvSpPr>
          <p:nvPr/>
        </p:nvSpPr>
        <p:spPr bwMode="auto">
          <a:xfrm>
            <a:off x="2408237" y="4533900"/>
            <a:ext cx="142875" cy="144463"/>
          </a:xfrm>
          <a:prstGeom prst="ellipse">
            <a:avLst/>
          </a:prstGeom>
          <a:solidFill>
            <a:schemeClr val="tx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cxnSp>
        <p:nvCxnSpPr>
          <p:cNvPr id="20530" name="AutoShape 49"/>
          <p:cNvCxnSpPr>
            <a:cxnSpLocks noChangeShapeType="1"/>
            <a:stCxn id="20529" idx="1"/>
            <a:endCxn id="20506" idx="5"/>
          </p:cNvCxnSpPr>
          <p:nvPr/>
        </p:nvCxnSpPr>
        <p:spPr bwMode="auto">
          <a:xfrm flipH="1" flipV="1">
            <a:off x="2316162" y="4441825"/>
            <a:ext cx="112713" cy="112713"/>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531" name="AutoShape 50"/>
          <p:cNvCxnSpPr>
            <a:cxnSpLocks noChangeShapeType="1"/>
            <a:stCxn id="20506" idx="3"/>
            <a:endCxn id="20532" idx="6"/>
          </p:cNvCxnSpPr>
          <p:nvPr/>
        </p:nvCxnSpPr>
        <p:spPr bwMode="auto">
          <a:xfrm flipH="1">
            <a:off x="2047875" y="4441825"/>
            <a:ext cx="166687" cy="93663"/>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532" name="Oval 51"/>
          <p:cNvSpPr>
            <a:spLocks noChangeArrowheads="1"/>
          </p:cNvSpPr>
          <p:nvPr/>
        </p:nvSpPr>
        <p:spPr bwMode="auto">
          <a:xfrm>
            <a:off x="1905000" y="4462463"/>
            <a:ext cx="142875" cy="144462"/>
          </a:xfrm>
          <a:prstGeom prst="ellipse">
            <a:avLst/>
          </a:prstGeom>
          <a:solidFill>
            <a:schemeClr val="tx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fr-FR" sz="1800">
              <a:solidFill>
                <a:schemeClr val="tx1"/>
              </a:solidFill>
            </a:endParaRPr>
          </a:p>
        </p:txBody>
      </p:sp>
      <p:pic>
        <p:nvPicPr>
          <p:cNvPr id="20533" name="Picture 52"/>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 y="2559050"/>
            <a:ext cx="1820863"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34" name="Line 53"/>
          <p:cNvSpPr>
            <a:spLocks noChangeShapeType="1"/>
          </p:cNvSpPr>
          <p:nvPr/>
        </p:nvSpPr>
        <p:spPr bwMode="auto">
          <a:xfrm flipV="1">
            <a:off x="288925" y="3657600"/>
            <a:ext cx="0" cy="9366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535" name="Line 54"/>
          <p:cNvSpPr>
            <a:spLocks noChangeShapeType="1"/>
          </p:cNvSpPr>
          <p:nvPr/>
        </p:nvSpPr>
        <p:spPr bwMode="auto">
          <a:xfrm flipV="1">
            <a:off x="288925" y="4594225"/>
            <a:ext cx="1295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536" name="Rectangle 55"/>
          <p:cNvSpPr>
            <a:spLocks noChangeArrowheads="1"/>
          </p:cNvSpPr>
          <p:nvPr/>
        </p:nvSpPr>
        <p:spPr bwMode="auto">
          <a:xfrm>
            <a:off x="288925" y="4160837"/>
            <a:ext cx="71437" cy="433388"/>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0537" name="Rectangle 56"/>
          <p:cNvSpPr>
            <a:spLocks noChangeArrowheads="1"/>
          </p:cNvSpPr>
          <p:nvPr/>
        </p:nvSpPr>
        <p:spPr bwMode="auto">
          <a:xfrm>
            <a:off x="361950" y="4017962"/>
            <a:ext cx="71437" cy="576263"/>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0538" name="Rectangle 57"/>
          <p:cNvSpPr>
            <a:spLocks noChangeArrowheads="1"/>
          </p:cNvSpPr>
          <p:nvPr/>
        </p:nvSpPr>
        <p:spPr bwMode="auto">
          <a:xfrm>
            <a:off x="504825" y="3873500"/>
            <a:ext cx="71437" cy="720725"/>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0539" name="Rectangle 58"/>
          <p:cNvSpPr>
            <a:spLocks noChangeArrowheads="1"/>
          </p:cNvSpPr>
          <p:nvPr/>
        </p:nvSpPr>
        <p:spPr bwMode="auto">
          <a:xfrm>
            <a:off x="433387" y="3873500"/>
            <a:ext cx="71438" cy="720725"/>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0540" name="Rectangle 59"/>
          <p:cNvSpPr>
            <a:spLocks noChangeArrowheads="1"/>
          </p:cNvSpPr>
          <p:nvPr/>
        </p:nvSpPr>
        <p:spPr bwMode="auto">
          <a:xfrm>
            <a:off x="576262" y="4017962"/>
            <a:ext cx="71438" cy="576263"/>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0541" name="Rectangle 60"/>
          <p:cNvSpPr>
            <a:spLocks noChangeArrowheads="1"/>
          </p:cNvSpPr>
          <p:nvPr/>
        </p:nvSpPr>
        <p:spPr bwMode="auto">
          <a:xfrm>
            <a:off x="649287" y="4089400"/>
            <a:ext cx="69850" cy="504825"/>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0542" name="Rectangle 61"/>
          <p:cNvSpPr>
            <a:spLocks noChangeArrowheads="1"/>
          </p:cNvSpPr>
          <p:nvPr/>
        </p:nvSpPr>
        <p:spPr bwMode="auto">
          <a:xfrm>
            <a:off x="720725" y="4160837"/>
            <a:ext cx="71437" cy="433388"/>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0543" name="Rectangle 62"/>
          <p:cNvSpPr>
            <a:spLocks noChangeArrowheads="1"/>
          </p:cNvSpPr>
          <p:nvPr/>
        </p:nvSpPr>
        <p:spPr bwMode="auto">
          <a:xfrm>
            <a:off x="792162" y="4089400"/>
            <a:ext cx="73025" cy="504825"/>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0544" name="Rectangle 63"/>
          <p:cNvSpPr>
            <a:spLocks noChangeArrowheads="1"/>
          </p:cNvSpPr>
          <p:nvPr/>
        </p:nvSpPr>
        <p:spPr bwMode="auto">
          <a:xfrm>
            <a:off x="865187" y="4233862"/>
            <a:ext cx="73025" cy="360363"/>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0545" name="Rectangle 64"/>
          <p:cNvSpPr>
            <a:spLocks noChangeArrowheads="1"/>
          </p:cNvSpPr>
          <p:nvPr/>
        </p:nvSpPr>
        <p:spPr bwMode="auto">
          <a:xfrm>
            <a:off x="1008062" y="4252912"/>
            <a:ext cx="73025" cy="341313"/>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0546" name="Rectangle 65"/>
          <p:cNvSpPr>
            <a:spLocks noChangeArrowheads="1"/>
          </p:cNvSpPr>
          <p:nvPr/>
        </p:nvSpPr>
        <p:spPr bwMode="auto">
          <a:xfrm>
            <a:off x="936625" y="4305300"/>
            <a:ext cx="71437" cy="288925"/>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0547" name="Rectangle 66"/>
          <p:cNvSpPr>
            <a:spLocks noChangeArrowheads="1"/>
          </p:cNvSpPr>
          <p:nvPr/>
        </p:nvSpPr>
        <p:spPr bwMode="auto">
          <a:xfrm>
            <a:off x="1081087" y="4305300"/>
            <a:ext cx="71438" cy="288925"/>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0548" name="Rectangle 67"/>
          <p:cNvSpPr>
            <a:spLocks noChangeArrowheads="1"/>
          </p:cNvSpPr>
          <p:nvPr/>
        </p:nvSpPr>
        <p:spPr bwMode="auto">
          <a:xfrm>
            <a:off x="1152525" y="4324350"/>
            <a:ext cx="73025" cy="269875"/>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0549" name="Rectangle 68"/>
          <p:cNvSpPr>
            <a:spLocks noChangeArrowheads="1"/>
          </p:cNvSpPr>
          <p:nvPr/>
        </p:nvSpPr>
        <p:spPr bwMode="auto">
          <a:xfrm>
            <a:off x="1225550" y="4376737"/>
            <a:ext cx="71437" cy="217488"/>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0550" name="Rectangle 69"/>
          <p:cNvSpPr>
            <a:spLocks noChangeArrowheads="1"/>
          </p:cNvSpPr>
          <p:nvPr/>
        </p:nvSpPr>
        <p:spPr bwMode="auto">
          <a:xfrm>
            <a:off x="1296987" y="4395787"/>
            <a:ext cx="71438" cy="198438"/>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20551" name="Picture 70"/>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t="868"/>
          <a:stretch>
            <a:fillRect/>
          </a:stretch>
        </p:blipFill>
        <p:spPr bwMode="auto">
          <a:xfrm>
            <a:off x="3870325" y="2590800"/>
            <a:ext cx="1439863" cy="90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2" name="Picture 71" descr="txp_fig"/>
          <p:cNvPicPr>
            <a:picLocks noChangeAspect="1" noChangeArrowheads="1"/>
          </p:cNvPicPr>
          <p:nvPr>
            <p:custDataLst>
              <p:tags r:id="rId1"/>
            </p:custDataLst>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90963" y="4654550"/>
            <a:ext cx="1346200" cy="204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0553" name="AutoShape 72"/>
          <p:cNvCxnSpPr>
            <a:cxnSpLocks noChangeShapeType="1"/>
            <a:stCxn id="20515" idx="2"/>
            <a:endCxn id="20522" idx="3"/>
          </p:cNvCxnSpPr>
          <p:nvPr/>
        </p:nvCxnSpPr>
        <p:spPr bwMode="auto">
          <a:xfrm>
            <a:off x="1928813" y="2878138"/>
            <a:ext cx="44450" cy="257175"/>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554" name="Rectangle 73"/>
          <p:cNvSpPr>
            <a:spLocks noChangeArrowheads="1"/>
          </p:cNvSpPr>
          <p:nvPr/>
        </p:nvSpPr>
        <p:spPr bwMode="auto">
          <a:xfrm>
            <a:off x="2230438" y="2879725"/>
            <a:ext cx="217487" cy="215900"/>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0555" name="AutoShape 74"/>
          <p:cNvSpPr>
            <a:spLocks noChangeArrowheads="1"/>
          </p:cNvSpPr>
          <p:nvPr/>
        </p:nvSpPr>
        <p:spPr bwMode="auto">
          <a:xfrm flipV="1">
            <a:off x="1858963" y="3455988"/>
            <a:ext cx="288925" cy="71437"/>
          </a:xfrm>
          <a:prstGeom prst="parallelogram">
            <a:avLst>
              <a:gd name="adj" fmla="val 101112"/>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20556" name="Picture 75"/>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41763" y="3454400"/>
            <a:ext cx="1223962" cy="1138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75340" name="Rectangle 76"/>
          <p:cNvSpPr>
            <a:spLocks noChangeArrowheads="1"/>
          </p:cNvSpPr>
          <p:nvPr/>
        </p:nvSpPr>
        <p:spPr bwMode="auto">
          <a:xfrm>
            <a:off x="3617913" y="5168900"/>
            <a:ext cx="2120900" cy="1543050"/>
          </a:xfrm>
          <a:prstGeom prst="rect">
            <a:avLst/>
          </a:prstGeom>
          <a:noFill/>
          <a:ln w="38100">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nSpc>
                <a:spcPct val="110000"/>
              </a:lnSpc>
              <a:spcBef>
                <a:spcPct val="20000"/>
              </a:spcBef>
              <a:buFontTx/>
              <a:buChar char="•"/>
            </a:pPr>
            <a:r>
              <a:rPr lang="en-GB" sz="2000" dirty="0" smtClean="0"/>
              <a:t>pertinence</a:t>
            </a:r>
            <a:endParaRPr lang="en-GB" sz="2000" dirty="0"/>
          </a:p>
          <a:p>
            <a:pPr marL="342900" indent="-342900">
              <a:lnSpc>
                <a:spcPct val="110000"/>
              </a:lnSpc>
              <a:spcBef>
                <a:spcPct val="20000"/>
              </a:spcBef>
              <a:buFontTx/>
              <a:buChar char="•"/>
            </a:pPr>
            <a:r>
              <a:rPr lang="en-GB" sz="2000" dirty="0" err="1" smtClean="0"/>
              <a:t>taille</a:t>
            </a:r>
            <a:r>
              <a:rPr lang="en-GB" sz="2000" dirty="0" smtClean="0"/>
              <a:t> </a:t>
            </a:r>
            <a:endParaRPr lang="fr-FR" sz="2000" dirty="0"/>
          </a:p>
          <a:p>
            <a:pPr marL="342900" indent="-342900">
              <a:lnSpc>
                <a:spcPct val="110000"/>
              </a:lnSpc>
              <a:spcBef>
                <a:spcPct val="20000"/>
              </a:spcBef>
              <a:buFontTx/>
              <a:buChar char="•"/>
            </a:pPr>
            <a:r>
              <a:rPr lang="en-GB" sz="2000" smtClean="0"/>
              <a:t>vitesse</a:t>
            </a:r>
            <a:endParaRPr lang="en-GB" sz="2000" dirty="0"/>
          </a:p>
        </p:txBody>
      </p:sp>
      <p:sp>
        <p:nvSpPr>
          <p:cNvPr id="20558" name="Rectangle 77"/>
          <p:cNvSpPr>
            <a:spLocks noChangeArrowheads="1"/>
          </p:cNvSpPr>
          <p:nvPr/>
        </p:nvSpPr>
        <p:spPr bwMode="auto">
          <a:xfrm>
            <a:off x="381000" y="0"/>
            <a:ext cx="838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0" dirty="0">
                <a:solidFill>
                  <a:schemeClr val="tx2"/>
                </a:solidFill>
                <a:latin typeface="+mj-lt"/>
                <a:ea typeface="+mj-ea"/>
                <a:cs typeface="+mj-cs"/>
              </a:rPr>
              <a:t>3D Retrieval</a:t>
            </a:r>
            <a:r>
              <a:rPr lang="fr-FR" sz="4400" b="0" dirty="0">
                <a:solidFill>
                  <a:schemeClr val="tx2"/>
                </a:solidFill>
                <a:latin typeface="+mj-lt"/>
                <a:ea typeface="+mj-ea"/>
                <a:cs typeface="+mj-cs"/>
              </a:rPr>
              <a:t> </a:t>
            </a:r>
            <a:r>
              <a:rPr lang="en-GB" sz="4400" b="0" dirty="0">
                <a:solidFill>
                  <a:schemeClr val="tx2"/>
                </a:solidFill>
                <a:latin typeface="+mj-lt"/>
                <a:ea typeface="+mj-ea"/>
                <a:cs typeface="+mj-cs"/>
              </a:rPr>
              <a:t>Approaches</a:t>
            </a:r>
          </a:p>
        </p:txBody>
      </p:sp>
      <p:sp>
        <p:nvSpPr>
          <p:cNvPr id="81" name="Rectangle 7"/>
          <p:cNvSpPr>
            <a:spLocks noChangeArrowheads="1"/>
          </p:cNvSpPr>
          <p:nvPr/>
        </p:nvSpPr>
        <p:spPr bwMode="auto">
          <a:xfrm>
            <a:off x="7459663" y="2570163"/>
            <a:ext cx="1531938" cy="2289175"/>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fr-FR" sz="1800">
              <a:solidFill>
                <a:schemeClr val="tx1"/>
              </a:solidFill>
            </a:endParaRPr>
          </a:p>
        </p:txBody>
      </p:sp>
      <p:sp>
        <p:nvSpPr>
          <p:cNvPr id="82" name="Text Box 10"/>
          <p:cNvSpPr txBox="1">
            <a:spLocks noChangeArrowheads="1"/>
          </p:cNvSpPr>
          <p:nvPr/>
        </p:nvSpPr>
        <p:spPr bwMode="auto">
          <a:xfrm>
            <a:off x="7391400" y="2209800"/>
            <a:ext cx="18367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lgn="ctr" eaLnBrk="1" hangingPunct="1"/>
            <a:r>
              <a:rPr lang="en-GB" sz="1800" dirty="0" smtClean="0"/>
              <a:t>Bag-of-feature</a:t>
            </a:r>
            <a:endParaRPr lang="en-GB" sz="1800" dirty="0"/>
          </a:p>
        </p:txBody>
      </p:sp>
      <p:pic>
        <p:nvPicPr>
          <p:cNvPr id="3" name="Image 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658100" y="2985294"/>
            <a:ext cx="1181100" cy="1495425"/>
          </a:xfrm>
          <a:prstGeom prst="rect">
            <a:avLst/>
          </a:prstGeom>
        </p:spPr>
      </p:pic>
    </p:spTree>
    <p:extLst>
      <p:ext uri="{BB962C8B-B14F-4D97-AF65-F5344CB8AC3E}">
        <p14:creationId xmlns:p14="http://schemas.microsoft.com/office/powerpoint/2010/main" val="39616500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753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5340"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space réservé du numéro de diapositive 5"/>
          <p:cNvSpPr>
            <a:spLocks noGrp="1"/>
          </p:cNvSpPr>
          <p:nvPr>
            <p:ph type="sldNum" sz="quarter" idx="12"/>
          </p:nvPr>
        </p:nvSpPr>
        <p:spPr/>
        <p:txBody>
          <a:bodyPr>
            <a:normAutofit fontScale="85000" lnSpcReduction="20000"/>
          </a:bodyPr>
          <a:lstStyle/>
          <a:p>
            <a:fld id="{A2A47B75-5BF5-4A09-A80D-6984C9A54228}" type="slidenum">
              <a:rPr lang="fr-FR"/>
              <a:pPr/>
              <a:t>16</a:t>
            </a:fld>
            <a:endParaRPr lang="fr-FR" dirty="0"/>
          </a:p>
        </p:txBody>
      </p:sp>
      <p:sp>
        <p:nvSpPr>
          <p:cNvPr id="906242" name="Rectangle 1026"/>
          <p:cNvSpPr>
            <a:spLocks noGrp="1" noChangeArrowheads="1"/>
          </p:cNvSpPr>
          <p:nvPr>
            <p:ph type="title"/>
          </p:nvPr>
        </p:nvSpPr>
        <p:spPr/>
        <p:txBody>
          <a:bodyPr>
            <a:normAutofit fontScale="90000"/>
          </a:bodyPr>
          <a:lstStyle/>
          <a:p>
            <a:r>
              <a:rPr lang="fr-FR" dirty="0" smtClean="0"/>
              <a:t>Evaluation moteur de recherche Rappel/précision</a:t>
            </a:r>
            <a:endParaRPr lang="en-US" dirty="0"/>
          </a:p>
        </p:txBody>
      </p:sp>
      <p:sp>
        <p:nvSpPr>
          <p:cNvPr id="906244" name="Rectangle 1028"/>
          <p:cNvSpPr>
            <a:spLocks noChangeArrowheads="1"/>
          </p:cNvSpPr>
          <p:nvPr/>
        </p:nvSpPr>
        <p:spPr bwMode="auto">
          <a:xfrm>
            <a:off x="381000" y="1676400"/>
            <a:ext cx="8534400" cy="4724400"/>
          </a:xfrm>
          <a:prstGeom prst="rect">
            <a:avLst/>
          </a:prstGeom>
          <a:solidFill>
            <a:schemeClr val="accent1"/>
          </a:solidFill>
          <a:ln w="9525">
            <a:solidFill>
              <a:schemeClr val="tx1"/>
            </a:solidFill>
            <a:miter lim="800000"/>
            <a:headEnd/>
            <a:tailEnd/>
          </a:ln>
          <a:effectLst/>
        </p:spPr>
        <p:txBody>
          <a:bodyPr wrap="none" anchor="ctr"/>
          <a:lstStyle/>
          <a:p>
            <a:pPr algn="ctr"/>
            <a:endParaRPr lang="en-US"/>
          </a:p>
        </p:txBody>
      </p:sp>
      <p:sp>
        <p:nvSpPr>
          <p:cNvPr id="906246" name="Text Box 1030"/>
          <p:cNvSpPr txBox="1">
            <a:spLocks noChangeArrowheads="1"/>
          </p:cNvSpPr>
          <p:nvPr/>
        </p:nvSpPr>
        <p:spPr bwMode="auto">
          <a:xfrm>
            <a:off x="381000" y="1676400"/>
            <a:ext cx="6172200" cy="369332"/>
          </a:xfrm>
          <a:prstGeom prst="rect">
            <a:avLst/>
          </a:prstGeom>
          <a:noFill/>
          <a:ln w="9525">
            <a:noFill/>
            <a:miter lim="800000"/>
            <a:headEnd/>
            <a:tailEnd/>
          </a:ln>
          <a:effectLst/>
        </p:spPr>
        <p:txBody>
          <a:bodyPr>
            <a:spAutoFit/>
          </a:bodyPr>
          <a:lstStyle/>
          <a:p>
            <a:pPr>
              <a:spcBef>
                <a:spcPct val="50000"/>
              </a:spcBef>
            </a:pPr>
            <a:r>
              <a:rPr lang="fr-FR" dirty="0"/>
              <a:t>Collection de tous </a:t>
            </a:r>
            <a:r>
              <a:rPr lang="fr-FR" dirty="0" smtClean="0"/>
              <a:t>les modèles 3D</a:t>
            </a:r>
            <a:endParaRPr lang="en-US" dirty="0"/>
          </a:p>
        </p:txBody>
      </p:sp>
      <p:sp>
        <p:nvSpPr>
          <p:cNvPr id="906248" name="Rectangle 1032"/>
          <p:cNvSpPr>
            <a:spLocks noChangeArrowheads="1"/>
          </p:cNvSpPr>
          <p:nvPr/>
        </p:nvSpPr>
        <p:spPr bwMode="auto">
          <a:xfrm>
            <a:off x="3962400" y="2209800"/>
            <a:ext cx="4800600" cy="3352800"/>
          </a:xfrm>
          <a:prstGeom prst="rect">
            <a:avLst/>
          </a:prstGeom>
          <a:solidFill>
            <a:srgbClr val="C9F5A1"/>
          </a:solidFill>
          <a:ln w="9525">
            <a:solidFill>
              <a:schemeClr val="tx1"/>
            </a:solidFill>
            <a:miter lim="800000"/>
            <a:headEnd/>
            <a:tailEnd/>
          </a:ln>
          <a:effectLst/>
        </p:spPr>
        <p:txBody>
          <a:bodyPr wrap="none" anchor="ctr"/>
          <a:lstStyle/>
          <a:p>
            <a:endParaRPr lang="fr-FR"/>
          </a:p>
        </p:txBody>
      </p:sp>
      <p:sp>
        <p:nvSpPr>
          <p:cNvPr id="906247" name="Rectangle 1031"/>
          <p:cNvSpPr>
            <a:spLocks noChangeArrowheads="1"/>
          </p:cNvSpPr>
          <p:nvPr/>
        </p:nvSpPr>
        <p:spPr bwMode="auto">
          <a:xfrm>
            <a:off x="457200" y="2590800"/>
            <a:ext cx="6172200" cy="2667000"/>
          </a:xfrm>
          <a:prstGeom prst="rect">
            <a:avLst/>
          </a:prstGeom>
          <a:solidFill>
            <a:srgbClr val="F0FC9A"/>
          </a:solidFill>
          <a:ln w="9525">
            <a:solidFill>
              <a:schemeClr val="tx1"/>
            </a:solidFill>
            <a:miter lim="800000"/>
            <a:headEnd/>
            <a:tailEnd/>
          </a:ln>
          <a:effectLst/>
        </p:spPr>
        <p:txBody>
          <a:bodyPr wrap="none" anchor="ctr"/>
          <a:lstStyle/>
          <a:p>
            <a:endParaRPr lang="fr-FR"/>
          </a:p>
        </p:txBody>
      </p:sp>
      <p:sp>
        <p:nvSpPr>
          <p:cNvPr id="906249" name="Rectangle 1033"/>
          <p:cNvSpPr>
            <a:spLocks noChangeArrowheads="1"/>
          </p:cNvSpPr>
          <p:nvPr/>
        </p:nvSpPr>
        <p:spPr bwMode="auto">
          <a:xfrm>
            <a:off x="4267200" y="2819400"/>
            <a:ext cx="1981200" cy="2133600"/>
          </a:xfrm>
          <a:prstGeom prst="rect">
            <a:avLst/>
          </a:prstGeom>
          <a:solidFill>
            <a:srgbClr val="FFFF00"/>
          </a:solidFill>
          <a:ln w="9525">
            <a:solidFill>
              <a:schemeClr val="tx1"/>
            </a:solidFill>
            <a:miter lim="800000"/>
            <a:headEnd/>
            <a:tailEnd/>
          </a:ln>
          <a:effectLst/>
        </p:spPr>
        <p:txBody>
          <a:bodyPr wrap="none" anchor="ctr"/>
          <a:lstStyle/>
          <a:p>
            <a:endParaRPr lang="fr-FR"/>
          </a:p>
        </p:txBody>
      </p:sp>
      <p:sp>
        <p:nvSpPr>
          <p:cNvPr id="906250" name="Text Box 1034"/>
          <p:cNvSpPr txBox="1">
            <a:spLocks noChangeArrowheads="1"/>
          </p:cNvSpPr>
          <p:nvPr/>
        </p:nvSpPr>
        <p:spPr bwMode="auto">
          <a:xfrm>
            <a:off x="838200" y="3581400"/>
            <a:ext cx="3276600" cy="369332"/>
          </a:xfrm>
          <a:prstGeom prst="rect">
            <a:avLst/>
          </a:prstGeom>
          <a:noFill/>
          <a:ln w="9525">
            <a:noFill/>
            <a:miter lim="800000"/>
            <a:headEnd/>
            <a:tailEnd/>
          </a:ln>
          <a:effectLst/>
        </p:spPr>
        <p:txBody>
          <a:bodyPr>
            <a:spAutoFit/>
          </a:bodyPr>
          <a:lstStyle/>
          <a:p>
            <a:pPr>
              <a:spcBef>
                <a:spcPct val="50000"/>
              </a:spcBef>
            </a:pPr>
            <a:r>
              <a:rPr lang="fr-FR" dirty="0" smtClean="0"/>
              <a:t>Modèles 3D retrouvés </a:t>
            </a:r>
            <a:r>
              <a:rPr lang="fr-FR" dirty="0"/>
              <a:t>(y)</a:t>
            </a:r>
            <a:endParaRPr lang="en-US" dirty="0"/>
          </a:p>
        </p:txBody>
      </p:sp>
      <p:sp>
        <p:nvSpPr>
          <p:cNvPr id="906251" name="Text Box 1035"/>
          <p:cNvSpPr txBox="1">
            <a:spLocks noChangeArrowheads="1"/>
          </p:cNvSpPr>
          <p:nvPr/>
        </p:nvSpPr>
        <p:spPr bwMode="auto">
          <a:xfrm>
            <a:off x="6858000" y="3521075"/>
            <a:ext cx="1752600" cy="646331"/>
          </a:xfrm>
          <a:prstGeom prst="rect">
            <a:avLst/>
          </a:prstGeom>
          <a:noFill/>
          <a:ln w="9525">
            <a:noFill/>
            <a:miter lim="800000"/>
            <a:headEnd/>
            <a:tailEnd/>
          </a:ln>
          <a:effectLst/>
        </p:spPr>
        <p:txBody>
          <a:bodyPr wrap="square">
            <a:spAutoFit/>
          </a:bodyPr>
          <a:lstStyle/>
          <a:p>
            <a:pPr>
              <a:spcBef>
                <a:spcPct val="50000"/>
              </a:spcBef>
            </a:pPr>
            <a:r>
              <a:rPr lang="fr-FR" dirty="0" smtClean="0"/>
              <a:t>Modèles 3D pertinents </a:t>
            </a:r>
            <a:r>
              <a:rPr lang="fr-FR" dirty="0"/>
              <a:t>(z)</a:t>
            </a:r>
            <a:endParaRPr lang="en-US" dirty="0"/>
          </a:p>
        </p:txBody>
      </p:sp>
      <p:sp>
        <p:nvSpPr>
          <p:cNvPr id="906252" name="Text Box 1036"/>
          <p:cNvSpPr txBox="1">
            <a:spLocks noChangeArrowheads="1"/>
          </p:cNvSpPr>
          <p:nvPr/>
        </p:nvSpPr>
        <p:spPr bwMode="auto">
          <a:xfrm rot="3014">
            <a:off x="4419600" y="3407867"/>
            <a:ext cx="1676400" cy="923330"/>
          </a:xfrm>
          <a:prstGeom prst="rect">
            <a:avLst/>
          </a:prstGeom>
          <a:noFill/>
          <a:ln w="9525">
            <a:noFill/>
            <a:miter lim="800000"/>
            <a:headEnd/>
            <a:tailEnd/>
          </a:ln>
          <a:effectLst/>
        </p:spPr>
        <p:txBody>
          <a:bodyPr>
            <a:spAutoFit/>
          </a:bodyPr>
          <a:lstStyle/>
          <a:p>
            <a:pPr>
              <a:spcBef>
                <a:spcPct val="50000"/>
              </a:spcBef>
            </a:pPr>
            <a:r>
              <a:rPr lang="fr-FR" dirty="0" smtClean="0"/>
              <a:t>Modèles 3D pertinents </a:t>
            </a:r>
            <a:r>
              <a:rPr lang="fr-FR" dirty="0"/>
              <a:t>retrouvés (x)</a:t>
            </a:r>
            <a:endParaRPr lang="en-US" dirty="0"/>
          </a:p>
        </p:txBody>
      </p:sp>
      <p:graphicFrame>
        <p:nvGraphicFramePr>
          <p:cNvPr id="906256" name="Object 1040"/>
          <p:cNvGraphicFramePr>
            <a:graphicFrameLocks noChangeAspect="1"/>
          </p:cNvGraphicFramePr>
          <p:nvPr/>
        </p:nvGraphicFramePr>
        <p:xfrm>
          <a:off x="1066800" y="5772150"/>
          <a:ext cx="1905000" cy="704850"/>
        </p:xfrm>
        <a:graphic>
          <a:graphicData uri="http://schemas.openxmlformats.org/presentationml/2006/ole">
            <mc:AlternateContent xmlns:mc="http://schemas.openxmlformats.org/markup-compatibility/2006">
              <mc:Choice xmlns:v="urn:schemas-microsoft-com:vml" Requires="v">
                <p:oleObj spid="_x0000_s2432090" name="Equation" r:id="rId4" imgW="927000" imgH="342720" progId="Equation.3">
                  <p:embed/>
                </p:oleObj>
              </mc:Choice>
              <mc:Fallback>
                <p:oleObj name="Equation" r:id="rId4" imgW="927000" imgH="34272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5772150"/>
                        <a:ext cx="1905000" cy="704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06257" name="Object 1041"/>
          <p:cNvGraphicFramePr>
            <a:graphicFrameLocks noChangeAspect="1"/>
          </p:cNvGraphicFramePr>
          <p:nvPr/>
        </p:nvGraphicFramePr>
        <p:xfrm>
          <a:off x="4030663" y="5753100"/>
          <a:ext cx="1616075" cy="627063"/>
        </p:xfrm>
        <a:graphic>
          <a:graphicData uri="http://schemas.openxmlformats.org/presentationml/2006/ole">
            <mc:AlternateContent xmlns:mc="http://schemas.openxmlformats.org/markup-compatibility/2006">
              <mc:Choice xmlns:v="urn:schemas-microsoft-com:vml" Requires="v">
                <p:oleObj spid="_x0000_s2432091" name="Equation" r:id="rId6" imgW="787320" imgH="304560" progId="Equation.3">
                  <p:embed/>
                </p:oleObj>
              </mc:Choice>
              <mc:Fallback>
                <p:oleObj name="Equation" r:id="rId6" imgW="787320" imgH="30456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30663" y="5753100"/>
                        <a:ext cx="1616075" cy="627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345190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a:xfrm>
            <a:off x="609600" y="76200"/>
            <a:ext cx="7772400" cy="1143000"/>
          </a:xfrm>
        </p:spPr>
        <p:txBody>
          <a:bodyPr/>
          <a:lstStyle/>
          <a:p>
            <a:pPr eaLnBrk="1" hangingPunct="1"/>
            <a:r>
              <a:rPr lang="en-US" smtClean="0"/>
              <a:t>Princeton Shape Benchmark</a:t>
            </a:r>
          </a:p>
        </p:txBody>
      </p:sp>
      <p:sp>
        <p:nvSpPr>
          <p:cNvPr id="29700" name="Rectangle 3"/>
          <p:cNvSpPr>
            <a:spLocks noGrp="1" noChangeArrowheads="1"/>
          </p:cNvSpPr>
          <p:nvPr>
            <p:ph type="body" idx="1"/>
          </p:nvPr>
        </p:nvSpPr>
        <p:spPr>
          <a:xfrm>
            <a:off x="685800" y="1477962"/>
            <a:ext cx="7772400" cy="4724400"/>
          </a:xfrm>
        </p:spPr>
        <p:txBody>
          <a:bodyPr/>
          <a:lstStyle/>
          <a:p>
            <a:pPr marL="0" indent="0" eaLnBrk="1" hangingPunct="1"/>
            <a:r>
              <a:rPr lang="en-US" smtClean="0"/>
              <a:t> 1814 classified models, 161 classes</a:t>
            </a:r>
          </a:p>
          <a:p>
            <a:pPr marL="0" indent="0" eaLnBrk="1" hangingPunct="1"/>
            <a:r>
              <a:rPr lang="en-US" smtClean="0"/>
              <a:t> Evaluation metrics, software tools, etc.</a:t>
            </a:r>
          </a:p>
        </p:txBody>
      </p:sp>
      <p:sp>
        <p:nvSpPr>
          <p:cNvPr id="29701" name="Text Box 4"/>
          <p:cNvSpPr txBox="1">
            <a:spLocks noChangeArrowheads="1"/>
          </p:cNvSpPr>
          <p:nvPr/>
        </p:nvSpPr>
        <p:spPr bwMode="auto">
          <a:xfrm>
            <a:off x="4572000" y="6507162"/>
            <a:ext cx="4287838"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33CC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lnSpc>
                <a:spcPct val="85000"/>
              </a:lnSpc>
              <a:buClr>
                <a:srgbClr val="FFCC00"/>
              </a:buClr>
              <a:buSzPct val="80000"/>
              <a:buFont typeface="Wingdings" pitchFamily="2" charset="2"/>
              <a:buNone/>
            </a:pPr>
            <a:r>
              <a:rPr kumimoji="1" lang="en-US" sz="2000">
                <a:solidFill>
                  <a:schemeClr val="tx2"/>
                </a:solidFill>
                <a:latin typeface="Times New Roman" pitchFamily="18" charset="0"/>
              </a:rPr>
              <a:t>http://shape.cs.princeton.edu/benchmark</a:t>
            </a:r>
          </a:p>
        </p:txBody>
      </p:sp>
      <p:sp>
        <p:nvSpPr>
          <p:cNvPr id="29702" name="Rectangle 5"/>
          <p:cNvSpPr>
            <a:spLocks noChangeArrowheads="1"/>
          </p:cNvSpPr>
          <p:nvPr/>
        </p:nvSpPr>
        <p:spPr bwMode="auto">
          <a:xfrm>
            <a:off x="501650" y="3990975"/>
            <a:ext cx="1630363"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solidFill>
                  <a:schemeClr val="tx1"/>
                </a:solidFill>
              </a:rPr>
              <a:t>51 potted plants</a:t>
            </a:r>
          </a:p>
        </p:txBody>
      </p:sp>
      <p:sp>
        <p:nvSpPr>
          <p:cNvPr id="29703" name="Rectangle 6"/>
          <p:cNvSpPr>
            <a:spLocks noChangeArrowheads="1"/>
          </p:cNvSpPr>
          <p:nvPr/>
        </p:nvSpPr>
        <p:spPr bwMode="auto">
          <a:xfrm>
            <a:off x="2955925" y="3990975"/>
            <a:ext cx="9525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solidFill>
                  <a:schemeClr val="tx1"/>
                </a:solidFill>
              </a:rPr>
              <a:t>33 faces</a:t>
            </a:r>
          </a:p>
        </p:txBody>
      </p:sp>
      <p:sp>
        <p:nvSpPr>
          <p:cNvPr id="29704" name="Rectangle 7"/>
          <p:cNvSpPr>
            <a:spLocks noChangeArrowheads="1"/>
          </p:cNvSpPr>
          <p:nvPr/>
        </p:nvSpPr>
        <p:spPr bwMode="auto">
          <a:xfrm>
            <a:off x="4814888" y="3990975"/>
            <a:ext cx="1493837"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solidFill>
                  <a:schemeClr val="tx1"/>
                </a:solidFill>
              </a:rPr>
              <a:t>15 desk chairs</a:t>
            </a:r>
          </a:p>
        </p:txBody>
      </p:sp>
      <p:sp>
        <p:nvSpPr>
          <p:cNvPr id="29705" name="Rectangle 8"/>
          <p:cNvSpPr>
            <a:spLocks noChangeArrowheads="1"/>
          </p:cNvSpPr>
          <p:nvPr/>
        </p:nvSpPr>
        <p:spPr bwMode="auto">
          <a:xfrm>
            <a:off x="6934200" y="3990975"/>
            <a:ext cx="1604963"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solidFill>
                  <a:schemeClr val="tx1"/>
                </a:solidFill>
              </a:rPr>
              <a:t>22 dining chairs</a:t>
            </a:r>
          </a:p>
        </p:txBody>
      </p:sp>
      <p:sp>
        <p:nvSpPr>
          <p:cNvPr id="29706" name="Rectangle 9"/>
          <p:cNvSpPr>
            <a:spLocks noChangeArrowheads="1"/>
          </p:cNvSpPr>
          <p:nvPr/>
        </p:nvSpPr>
        <p:spPr bwMode="auto">
          <a:xfrm>
            <a:off x="669925" y="6076950"/>
            <a:ext cx="130175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solidFill>
                  <a:schemeClr val="tx1"/>
                </a:solidFill>
              </a:rPr>
              <a:t>100 humans</a:t>
            </a:r>
          </a:p>
        </p:txBody>
      </p:sp>
      <p:sp>
        <p:nvSpPr>
          <p:cNvPr id="29707" name="Rectangle 10"/>
          <p:cNvSpPr>
            <a:spLocks noChangeArrowheads="1"/>
          </p:cNvSpPr>
          <p:nvPr/>
        </p:nvSpPr>
        <p:spPr bwMode="auto">
          <a:xfrm>
            <a:off x="2828925" y="6076950"/>
            <a:ext cx="1220788"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solidFill>
                  <a:schemeClr val="tx1"/>
                </a:solidFill>
              </a:rPr>
              <a:t>28 biplanes</a:t>
            </a:r>
          </a:p>
        </p:txBody>
      </p:sp>
      <p:sp>
        <p:nvSpPr>
          <p:cNvPr id="29708" name="Rectangle 11"/>
          <p:cNvSpPr>
            <a:spLocks noChangeArrowheads="1"/>
          </p:cNvSpPr>
          <p:nvPr/>
        </p:nvSpPr>
        <p:spPr bwMode="auto">
          <a:xfrm>
            <a:off x="4845050" y="6076950"/>
            <a:ext cx="1436688"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solidFill>
                  <a:schemeClr val="tx1"/>
                </a:solidFill>
              </a:rPr>
              <a:t>14 flying birds</a:t>
            </a:r>
          </a:p>
        </p:txBody>
      </p:sp>
      <p:sp>
        <p:nvSpPr>
          <p:cNvPr id="29709" name="Rectangle 12"/>
          <p:cNvSpPr>
            <a:spLocks noChangeArrowheads="1"/>
          </p:cNvSpPr>
          <p:nvPr/>
        </p:nvSpPr>
        <p:spPr bwMode="auto">
          <a:xfrm>
            <a:off x="7258050" y="6076950"/>
            <a:ext cx="9398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solidFill>
                  <a:schemeClr val="tx1"/>
                </a:solidFill>
              </a:rPr>
              <a:t>11 ships</a:t>
            </a:r>
          </a:p>
        </p:txBody>
      </p:sp>
      <p:pic>
        <p:nvPicPr>
          <p:cNvPr id="29710" name="Picture 13" descr="http://shape.cs.princeton.edu/benchmark/thumbnails/9/m997/new_small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75" y="2468562"/>
            <a:ext cx="2028825" cy="1522413"/>
          </a:xfrm>
          <a:prstGeom prst="rect">
            <a:avLst/>
          </a:prstGeom>
          <a:noFill/>
          <a:ln w="1905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29711" name="Picture 14" descr="http://shape.cs.princeton.edu/benchmark/thumbnails/3/m303/new_small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6975" y="2470150"/>
            <a:ext cx="2028825" cy="1520825"/>
          </a:xfrm>
          <a:prstGeom prst="rect">
            <a:avLst/>
          </a:prstGeom>
          <a:noFill/>
          <a:ln w="1905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29712" name="Picture 15" descr="http://shape.cs.princeton.edu/benchmark/thumbnails/8/m801/new_small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0575" y="2470150"/>
            <a:ext cx="2028825" cy="1520825"/>
          </a:xfrm>
          <a:prstGeom prst="rect">
            <a:avLst/>
          </a:prstGeom>
          <a:noFill/>
          <a:ln w="1905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29713" name="Picture 16" descr="http://shape.cs.princeton.edu/benchmark/thumbnails/8/m820/new_small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4175" y="2470150"/>
            <a:ext cx="2028825" cy="1520825"/>
          </a:xfrm>
          <a:prstGeom prst="rect">
            <a:avLst/>
          </a:prstGeom>
          <a:noFill/>
          <a:ln w="1905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29714" name="Picture 17" descr="http://shape.cs.princeton.edu/benchmark/thumbnails/1/m128/new_small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3375" y="4556125"/>
            <a:ext cx="2028825" cy="1520825"/>
          </a:xfrm>
          <a:prstGeom prst="rect">
            <a:avLst/>
          </a:prstGeom>
          <a:noFill/>
          <a:ln w="1905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29715" name="Picture 18" descr="http://shape.cs.princeton.edu/benchmark/thumbnails/11/m1129/new_small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66975" y="4556125"/>
            <a:ext cx="2028825" cy="1520825"/>
          </a:xfrm>
          <a:prstGeom prst="rect">
            <a:avLst/>
          </a:prstGeom>
          <a:noFill/>
          <a:ln w="1905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29716" name="Picture 19" descr="http://shape.cs.princeton.edu/benchmark/thumbnails/0/m37/new_small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00575" y="4556125"/>
            <a:ext cx="2028825" cy="1520825"/>
          </a:xfrm>
          <a:prstGeom prst="rect">
            <a:avLst/>
          </a:prstGeom>
          <a:noFill/>
          <a:ln w="1905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29717" name="Picture 20" descr="http://shape.cs.princeton.edu/benchmark/thumbnails/14/m1441/new_small0.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34175" y="4556125"/>
            <a:ext cx="2028825" cy="1520825"/>
          </a:xfrm>
          <a:prstGeom prst="rect">
            <a:avLst/>
          </a:prstGeom>
          <a:noFill/>
          <a:ln w="1905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96124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Espace réservé du numéro de diapositive 5"/>
          <p:cNvSpPr>
            <a:spLocks noGrp="1"/>
          </p:cNvSpPr>
          <p:nvPr>
            <p:ph type="sldNum" sz="quarter" idx="12"/>
          </p:nvPr>
        </p:nvSpPr>
        <p:spPr>
          <a:noFill/>
        </p:spPr>
        <p:txBody>
          <a:bodyPr>
            <a:normAutofit fontScale="85000" lnSpcReduction="20000"/>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eaLnBrk="1" hangingPunct="1"/>
            <a:fld id="{09C0915C-9A1C-4FD7-91E0-62FFC4C9BED9}" type="slidenum">
              <a:rPr lang="fr-FR" sz="1400">
                <a:latin typeface="Comic Sans MS" pitchFamily="66" charset="0"/>
              </a:rPr>
              <a:pPr eaLnBrk="1" hangingPunct="1"/>
              <a:t>18</a:t>
            </a:fld>
            <a:endParaRPr lang="fr-FR" sz="1400">
              <a:latin typeface="Comic Sans MS" pitchFamily="66" charset="0"/>
            </a:endParaRPr>
          </a:p>
        </p:txBody>
      </p:sp>
      <p:sp>
        <p:nvSpPr>
          <p:cNvPr id="30723" name="Rectangle 2"/>
          <p:cNvSpPr>
            <a:spLocks noGrp="1" noChangeArrowheads="1"/>
          </p:cNvSpPr>
          <p:nvPr>
            <p:ph type="title"/>
          </p:nvPr>
        </p:nvSpPr>
        <p:spPr>
          <a:xfrm>
            <a:off x="457200" y="0"/>
            <a:ext cx="7772400" cy="1143000"/>
          </a:xfrm>
        </p:spPr>
        <p:txBody>
          <a:bodyPr/>
          <a:lstStyle/>
          <a:p>
            <a:pPr eaLnBrk="1" hangingPunct="1"/>
            <a:r>
              <a:rPr lang="en-US" smtClean="0"/>
              <a:t>Precision vs. Recall</a:t>
            </a:r>
          </a:p>
        </p:txBody>
      </p:sp>
      <p:sp>
        <p:nvSpPr>
          <p:cNvPr id="30724" name="Rectangle 3"/>
          <p:cNvSpPr>
            <a:spLocks noGrp="1" noChangeArrowheads="1"/>
          </p:cNvSpPr>
          <p:nvPr>
            <p:ph type="body" idx="1"/>
          </p:nvPr>
        </p:nvSpPr>
        <p:spPr>
          <a:xfrm>
            <a:off x="685800" y="1371600"/>
            <a:ext cx="8223250" cy="5473700"/>
          </a:xfrm>
        </p:spPr>
        <p:txBody>
          <a:bodyPr/>
          <a:lstStyle/>
          <a:p>
            <a:pPr marL="0" indent="0" eaLnBrk="1" hangingPunct="1">
              <a:buFontTx/>
              <a:buNone/>
            </a:pPr>
            <a:r>
              <a:rPr lang="en-US" dirty="0" smtClean="0"/>
              <a:t>Precision-recall curves</a:t>
            </a:r>
          </a:p>
          <a:p>
            <a:pPr lvl="1" eaLnBrk="1" hangingPunct="1"/>
            <a:r>
              <a:rPr lang="en-US" dirty="0" smtClean="0"/>
              <a:t>Recall = </a:t>
            </a:r>
            <a:r>
              <a:rPr lang="en-US" dirty="0" err="1" smtClean="0"/>
              <a:t>retrieved_in_class</a:t>
            </a:r>
            <a:r>
              <a:rPr lang="en-US" dirty="0" smtClean="0"/>
              <a:t> / </a:t>
            </a:r>
            <a:r>
              <a:rPr lang="en-US" dirty="0" err="1" smtClean="0"/>
              <a:t>total_in_class</a:t>
            </a:r>
            <a:endParaRPr lang="en-US" dirty="0" smtClean="0"/>
          </a:p>
          <a:p>
            <a:pPr lvl="1" eaLnBrk="1" hangingPunct="1"/>
            <a:r>
              <a:rPr lang="en-US" dirty="0" smtClean="0"/>
              <a:t>Precision = </a:t>
            </a:r>
            <a:r>
              <a:rPr lang="en-US" dirty="0" err="1" smtClean="0"/>
              <a:t>retrieved_in_class</a:t>
            </a:r>
            <a:r>
              <a:rPr lang="en-US" dirty="0" smtClean="0"/>
              <a:t> / </a:t>
            </a:r>
            <a:r>
              <a:rPr lang="en-US" dirty="0" err="1" smtClean="0"/>
              <a:t>total_retrieved</a:t>
            </a:r>
            <a:endParaRPr lang="en-US" dirty="0" smtClean="0"/>
          </a:p>
          <a:p>
            <a:pPr marL="0" indent="0" eaLnBrk="1" hangingPunct="1">
              <a:buFontTx/>
              <a:buNone/>
            </a:pPr>
            <a:endParaRPr lang="en-US" dirty="0" smtClean="0"/>
          </a:p>
        </p:txBody>
      </p:sp>
      <p:sp>
        <p:nvSpPr>
          <p:cNvPr id="30725" name="Freeform 4"/>
          <p:cNvSpPr>
            <a:spLocks noChangeAspect="1"/>
          </p:cNvSpPr>
          <p:nvPr/>
        </p:nvSpPr>
        <p:spPr bwMode="auto">
          <a:xfrm>
            <a:off x="938213" y="3032125"/>
            <a:ext cx="2566987" cy="1371600"/>
          </a:xfrm>
          <a:custGeom>
            <a:avLst/>
            <a:gdLst>
              <a:gd name="T0" fmla="*/ 0 w 1957"/>
              <a:gd name="T1" fmla="*/ 5245 h 1046"/>
              <a:gd name="T2" fmla="*/ 525990 w 1957"/>
              <a:gd name="T3" fmla="*/ 0 h 1046"/>
              <a:gd name="T4" fmla="*/ 1004758 w 1957"/>
              <a:gd name="T5" fmla="*/ 731695 h 1046"/>
              <a:gd name="T6" fmla="*/ 1529436 w 1957"/>
              <a:gd name="T7" fmla="*/ 1008375 h 1046"/>
              <a:gd name="T8" fmla="*/ 2071166 w 1957"/>
              <a:gd name="T9" fmla="*/ 1227359 h 1046"/>
              <a:gd name="T10" fmla="*/ 2566987 w 1957"/>
              <a:gd name="T11" fmla="*/ 1371600 h 10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57" h="1046">
                <a:moveTo>
                  <a:pt x="0" y="4"/>
                </a:moveTo>
                <a:lnTo>
                  <a:pt x="401" y="0"/>
                </a:lnTo>
                <a:lnTo>
                  <a:pt x="766" y="558"/>
                </a:lnTo>
                <a:lnTo>
                  <a:pt x="1166" y="769"/>
                </a:lnTo>
                <a:lnTo>
                  <a:pt x="1579" y="936"/>
                </a:lnTo>
                <a:lnTo>
                  <a:pt x="1957" y="1046"/>
                </a:lnTo>
              </a:path>
            </a:pathLst>
          </a:custGeom>
          <a:noFill/>
          <a:ln w="28575" cap="flat" cmpd="sng">
            <a:solidFill>
              <a:schemeClr val="folHlink"/>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a:p>
        </p:txBody>
      </p:sp>
      <p:grpSp>
        <p:nvGrpSpPr>
          <p:cNvPr id="30726" name="Group 5"/>
          <p:cNvGrpSpPr>
            <a:grpSpLocks/>
          </p:cNvGrpSpPr>
          <p:nvPr/>
        </p:nvGrpSpPr>
        <p:grpSpPr bwMode="auto">
          <a:xfrm>
            <a:off x="203200" y="2895600"/>
            <a:ext cx="3454400" cy="3381375"/>
            <a:chOff x="2880" y="2182"/>
            <a:chExt cx="2176" cy="2130"/>
          </a:xfrm>
        </p:grpSpPr>
        <p:sp>
          <p:nvSpPr>
            <p:cNvPr id="30759" name="Line 6"/>
            <p:cNvSpPr>
              <a:spLocks noChangeAspect="1" noChangeShapeType="1"/>
            </p:cNvSpPr>
            <p:nvPr/>
          </p:nvSpPr>
          <p:spPr bwMode="auto">
            <a:xfrm flipV="1">
              <a:off x="3661" y="3878"/>
              <a:ext cx="0" cy="3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0760" name="Line 7"/>
            <p:cNvSpPr>
              <a:spLocks noChangeAspect="1" noChangeShapeType="1"/>
            </p:cNvSpPr>
            <p:nvPr/>
          </p:nvSpPr>
          <p:spPr bwMode="auto">
            <a:xfrm flipV="1">
              <a:off x="3994" y="3878"/>
              <a:ext cx="0" cy="3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0761" name="Line 8"/>
            <p:cNvSpPr>
              <a:spLocks noChangeAspect="1" noChangeShapeType="1"/>
            </p:cNvSpPr>
            <p:nvPr/>
          </p:nvSpPr>
          <p:spPr bwMode="auto">
            <a:xfrm flipV="1">
              <a:off x="4317" y="3878"/>
              <a:ext cx="0" cy="3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0762" name="Line 9"/>
            <p:cNvSpPr>
              <a:spLocks noChangeAspect="1" noChangeShapeType="1"/>
            </p:cNvSpPr>
            <p:nvPr/>
          </p:nvSpPr>
          <p:spPr bwMode="auto">
            <a:xfrm>
              <a:off x="3306" y="3545"/>
              <a:ext cx="3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0763" name="Line 10"/>
            <p:cNvSpPr>
              <a:spLocks noChangeAspect="1" noChangeShapeType="1"/>
            </p:cNvSpPr>
            <p:nvPr/>
          </p:nvSpPr>
          <p:spPr bwMode="auto">
            <a:xfrm>
              <a:off x="3306" y="3227"/>
              <a:ext cx="3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0764" name="Line 11"/>
            <p:cNvSpPr>
              <a:spLocks noChangeAspect="1" noChangeShapeType="1"/>
            </p:cNvSpPr>
            <p:nvPr/>
          </p:nvSpPr>
          <p:spPr bwMode="auto">
            <a:xfrm>
              <a:off x="3306" y="2907"/>
              <a:ext cx="3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0765" name="Line 12"/>
            <p:cNvSpPr>
              <a:spLocks noChangeAspect="1" noChangeShapeType="1"/>
            </p:cNvSpPr>
            <p:nvPr/>
          </p:nvSpPr>
          <p:spPr bwMode="auto">
            <a:xfrm>
              <a:off x="3306" y="2588"/>
              <a:ext cx="3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0766" name="Text Box 13"/>
            <p:cNvSpPr txBox="1">
              <a:spLocks noChangeAspect="1" noChangeArrowheads="1"/>
            </p:cNvSpPr>
            <p:nvPr/>
          </p:nvSpPr>
          <p:spPr bwMode="auto">
            <a:xfrm>
              <a:off x="3246" y="3888"/>
              <a:ext cx="187"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0</a:t>
              </a:r>
            </a:p>
          </p:txBody>
        </p:sp>
        <p:sp>
          <p:nvSpPr>
            <p:cNvPr id="30767" name="Text Box 14"/>
            <p:cNvSpPr txBox="1">
              <a:spLocks noChangeAspect="1" noChangeArrowheads="1"/>
            </p:cNvSpPr>
            <p:nvPr/>
          </p:nvSpPr>
          <p:spPr bwMode="auto">
            <a:xfrm>
              <a:off x="3544" y="3888"/>
              <a:ext cx="294"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0.2</a:t>
              </a:r>
            </a:p>
          </p:txBody>
        </p:sp>
        <p:sp>
          <p:nvSpPr>
            <p:cNvPr id="30768" name="Text Box 15"/>
            <p:cNvSpPr txBox="1">
              <a:spLocks noChangeAspect="1" noChangeArrowheads="1"/>
            </p:cNvSpPr>
            <p:nvPr/>
          </p:nvSpPr>
          <p:spPr bwMode="auto">
            <a:xfrm>
              <a:off x="3842" y="3888"/>
              <a:ext cx="294"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0.4</a:t>
              </a:r>
            </a:p>
          </p:txBody>
        </p:sp>
        <p:sp>
          <p:nvSpPr>
            <p:cNvPr id="30769" name="Text Box 16"/>
            <p:cNvSpPr txBox="1">
              <a:spLocks noChangeAspect="1" noChangeArrowheads="1"/>
            </p:cNvSpPr>
            <p:nvPr/>
          </p:nvSpPr>
          <p:spPr bwMode="auto">
            <a:xfrm>
              <a:off x="4176" y="3888"/>
              <a:ext cx="294"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0.6</a:t>
              </a:r>
            </a:p>
          </p:txBody>
        </p:sp>
        <p:sp>
          <p:nvSpPr>
            <p:cNvPr id="30770" name="Text Box 17"/>
            <p:cNvSpPr txBox="1">
              <a:spLocks noChangeAspect="1" noChangeArrowheads="1"/>
            </p:cNvSpPr>
            <p:nvPr/>
          </p:nvSpPr>
          <p:spPr bwMode="auto">
            <a:xfrm>
              <a:off x="4507" y="3888"/>
              <a:ext cx="294"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0.8</a:t>
              </a:r>
            </a:p>
          </p:txBody>
        </p:sp>
        <p:sp>
          <p:nvSpPr>
            <p:cNvPr id="30771" name="Text Box 18"/>
            <p:cNvSpPr txBox="1">
              <a:spLocks noChangeAspect="1" noChangeArrowheads="1"/>
            </p:cNvSpPr>
            <p:nvPr/>
          </p:nvSpPr>
          <p:spPr bwMode="auto">
            <a:xfrm>
              <a:off x="3158" y="3757"/>
              <a:ext cx="187"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0</a:t>
              </a:r>
            </a:p>
          </p:txBody>
        </p:sp>
        <p:sp>
          <p:nvSpPr>
            <p:cNvPr id="30772" name="Text Box 19"/>
            <p:cNvSpPr txBox="1">
              <a:spLocks noChangeAspect="1" noChangeArrowheads="1"/>
            </p:cNvSpPr>
            <p:nvPr/>
          </p:nvSpPr>
          <p:spPr bwMode="auto">
            <a:xfrm>
              <a:off x="3073" y="3440"/>
              <a:ext cx="294"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0.2</a:t>
              </a:r>
            </a:p>
          </p:txBody>
        </p:sp>
        <p:sp>
          <p:nvSpPr>
            <p:cNvPr id="30773" name="Text Box 20"/>
            <p:cNvSpPr txBox="1">
              <a:spLocks noChangeAspect="1" noChangeArrowheads="1"/>
            </p:cNvSpPr>
            <p:nvPr/>
          </p:nvSpPr>
          <p:spPr bwMode="auto">
            <a:xfrm>
              <a:off x="3072" y="3129"/>
              <a:ext cx="294"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0.4</a:t>
              </a:r>
            </a:p>
          </p:txBody>
        </p:sp>
        <p:sp>
          <p:nvSpPr>
            <p:cNvPr id="30774" name="Text Box 21"/>
            <p:cNvSpPr txBox="1">
              <a:spLocks noChangeAspect="1" noChangeArrowheads="1"/>
            </p:cNvSpPr>
            <p:nvPr/>
          </p:nvSpPr>
          <p:spPr bwMode="auto">
            <a:xfrm>
              <a:off x="3068" y="2800"/>
              <a:ext cx="294"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0.6</a:t>
              </a:r>
            </a:p>
          </p:txBody>
        </p:sp>
        <p:sp>
          <p:nvSpPr>
            <p:cNvPr id="30775" name="Text Box 22"/>
            <p:cNvSpPr txBox="1">
              <a:spLocks noChangeAspect="1" noChangeArrowheads="1"/>
            </p:cNvSpPr>
            <p:nvPr/>
          </p:nvSpPr>
          <p:spPr bwMode="auto">
            <a:xfrm>
              <a:off x="3068" y="2480"/>
              <a:ext cx="294"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0.8</a:t>
              </a:r>
            </a:p>
          </p:txBody>
        </p:sp>
        <p:sp>
          <p:nvSpPr>
            <p:cNvPr id="30776" name="Text Box 23"/>
            <p:cNvSpPr txBox="1">
              <a:spLocks noChangeAspect="1" noChangeArrowheads="1"/>
            </p:cNvSpPr>
            <p:nvPr/>
          </p:nvSpPr>
          <p:spPr bwMode="auto">
            <a:xfrm>
              <a:off x="3184" y="2182"/>
              <a:ext cx="187"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1</a:t>
              </a:r>
            </a:p>
          </p:txBody>
        </p:sp>
        <p:sp>
          <p:nvSpPr>
            <p:cNvPr id="30777" name="Text Box 24"/>
            <p:cNvSpPr txBox="1">
              <a:spLocks noChangeAspect="1" noChangeArrowheads="1"/>
            </p:cNvSpPr>
            <p:nvPr/>
          </p:nvSpPr>
          <p:spPr bwMode="auto">
            <a:xfrm>
              <a:off x="3872" y="4024"/>
              <a:ext cx="651"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sz="2400">
                  <a:solidFill>
                    <a:schemeClr val="tx1"/>
                  </a:solidFill>
                </a:rPr>
                <a:t>Recall</a:t>
              </a:r>
            </a:p>
          </p:txBody>
        </p:sp>
        <p:sp>
          <p:nvSpPr>
            <p:cNvPr id="30778" name="Text Box 25"/>
            <p:cNvSpPr txBox="1">
              <a:spLocks noChangeAspect="1" noChangeArrowheads="1"/>
            </p:cNvSpPr>
            <p:nvPr/>
          </p:nvSpPr>
          <p:spPr bwMode="auto">
            <a:xfrm rot="-5400000">
              <a:off x="2570" y="2907"/>
              <a:ext cx="907"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sz="2400">
                  <a:solidFill>
                    <a:schemeClr val="tx1"/>
                  </a:solidFill>
                </a:rPr>
                <a:t>Precision</a:t>
              </a:r>
            </a:p>
          </p:txBody>
        </p:sp>
        <p:sp>
          <p:nvSpPr>
            <p:cNvPr id="30779" name="Line 26"/>
            <p:cNvSpPr>
              <a:spLocks noChangeAspect="1" noChangeShapeType="1"/>
            </p:cNvSpPr>
            <p:nvPr/>
          </p:nvSpPr>
          <p:spPr bwMode="auto">
            <a:xfrm>
              <a:off x="3306" y="3873"/>
              <a:ext cx="3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0780" name="Line 27"/>
            <p:cNvSpPr>
              <a:spLocks noChangeAspect="1" noChangeShapeType="1"/>
            </p:cNvSpPr>
            <p:nvPr/>
          </p:nvSpPr>
          <p:spPr bwMode="auto">
            <a:xfrm>
              <a:off x="3306" y="2278"/>
              <a:ext cx="3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0781" name="Line 28"/>
            <p:cNvSpPr>
              <a:spLocks noChangeAspect="1" noChangeShapeType="1"/>
            </p:cNvSpPr>
            <p:nvPr/>
          </p:nvSpPr>
          <p:spPr bwMode="auto">
            <a:xfrm flipV="1">
              <a:off x="3340" y="3877"/>
              <a:ext cx="0" cy="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0782" name="Line 29"/>
            <p:cNvSpPr>
              <a:spLocks noChangeAspect="1" noChangeShapeType="1"/>
            </p:cNvSpPr>
            <p:nvPr/>
          </p:nvSpPr>
          <p:spPr bwMode="auto">
            <a:xfrm>
              <a:off x="3340" y="2268"/>
              <a:ext cx="0" cy="162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0783" name="Line 30"/>
            <p:cNvSpPr>
              <a:spLocks noChangeAspect="1" noChangeShapeType="1"/>
            </p:cNvSpPr>
            <p:nvPr/>
          </p:nvSpPr>
          <p:spPr bwMode="auto">
            <a:xfrm>
              <a:off x="3340" y="3873"/>
              <a:ext cx="162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0784" name="Text Box 31"/>
            <p:cNvSpPr txBox="1">
              <a:spLocks noChangeAspect="1" noChangeArrowheads="1"/>
            </p:cNvSpPr>
            <p:nvPr/>
          </p:nvSpPr>
          <p:spPr bwMode="auto">
            <a:xfrm>
              <a:off x="4868" y="3890"/>
              <a:ext cx="188"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1</a:t>
              </a:r>
            </a:p>
          </p:txBody>
        </p:sp>
        <p:sp>
          <p:nvSpPr>
            <p:cNvPr id="30785" name="Line 32"/>
            <p:cNvSpPr>
              <a:spLocks noChangeAspect="1" noChangeShapeType="1"/>
            </p:cNvSpPr>
            <p:nvPr/>
          </p:nvSpPr>
          <p:spPr bwMode="auto">
            <a:xfrm flipV="1">
              <a:off x="4956" y="3879"/>
              <a:ext cx="0" cy="3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0786" name="Line 33"/>
            <p:cNvSpPr>
              <a:spLocks noChangeAspect="1" noChangeShapeType="1"/>
            </p:cNvSpPr>
            <p:nvPr/>
          </p:nvSpPr>
          <p:spPr bwMode="auto">
            <a:xfrm flipV="1">
              <a:off x="4640" y="3878"/>
              <a:ext cx="0" cy="3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grpSp>
      <p:sp>
        <p:nvSpPr>
          <p:cNvPr id="30727" name="Oval 34"/>
          <p:cNvSpPr>
            <a:spLocks noChangeAspect="1" noChangeArrowheads="1"/>
          </p:cNvSpPr>
          <p:nvPr/>
        </p:nvSpPr>
        <p:spPr bwMode="auto">
          <a:xfrm>
            <a:off x="1406525" y="2982913"/>
            <a:ext cx="101600" cy="101600"/>
          </a:xfrm>
          <a:prstGeom prst="ellipse">
            <a:avLst/>
          </a:prstGeom>
          <a:solidFill>
            <a:schemeClr val="tx2"/>
          </a:solidFill>
          <a:ln w="2857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30728" name="Oval 35"/>
          <p:cNvSpPr>
            <a:spLocks noChangeAspect="1" noChangeArrowheads="1"/>
          </p:cNvSpPr>
          <p:nvPr/>
        </p:nvSpPr>
        <p:spPr bwMode="auto">
          <a:xfrm>
            <a:off x="889000" y="2982913"/>
            <a:ext cx="101600" cy="101600"/>
          </a:xfrm>
          <a:prstGeom prst="ellipse">
            <a:avLst/>
          </a:prstGeom>
          <a:solidFill>
            <a:schemeClr val="tx2"/>
          </a:solidFill>
          <a:ln w="2857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30729" name="Oval 36"/>
          <p:cNvSpPr>
            <a:spLocks noChangeAspect="1" noChangeArrowheads="1"/>
          </p:cNvSpPr>
          <p:nvPr/>
        </p:nvSpPr>
        <p:spPr bwMode="auto">
          <a:xfrm>
            <a:off x="1885950" y="3700463"/>
            <a:ext cx="101600" cy="101600"/>
          </a:xfrm>
          <a:prstGeom prst="ellipse">
            <a:avLst/>
          </a:prstGeom>
          <a:solidFill>
            <a:schemeClr val="tx2"/>
          </a:solidFill>
          <a:ln w="2857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30730" name="Oval 37"/>
          <p:cNvSpPr>
            <a:spLocks noChangeAspect="1" noChangeArrowheads="1"/>
          </p:cNvSpPr>
          <p:nvPr/>
        </p:nvSpPr>
        <p:spPr bwMode="auto">
          <a:xfrm>
            <a:off x="2414588" y="3990975"/>
            <a:ext cx="101600" cy="103188"/>
          </a:xfrm>
          <a:prstGeom prst="ellipse">
            <a:avLst/>
          </a:prstGeom>
          <a:solidFill>
            <a:schemeClr val="tx2"/>
          </a:solidFill>
          <a:ln w="2857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30731" name="Oval 38"/>
          <p:cNvSpPr>
            <a:spLocks noChangeAspect="1" noChangeArrowheads="1"/>
          </p:cNvSpPr>
          <p:nvPr/>
        </p:nvSpPr>
        <p:spPr bwMode="auto">
          <a:xfrm>
            <a:off x="2955925" y="4203700"/>
            <a:ext cx="101600" cy="103188"/>
          </a:xfrm>
          <a:prstGeom prst="ellipse">
            <a:avLst/>
          </a:prstGeom>
          <a:solidFill>
            <a:schemeClr val="tx2"/>
          </a:solidFill>
          <a:ln w="2857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30732" name="Oval 39"/>
          <p:cNvSpPr>
            <a:spLocks noChangeAspect="1" noChangeArrowheads="1"/>
          </p:cNvSpPr>
          <p:nvPr/>
        </p:nvSpPr>
        <p:spPr bwMode="auto">
          <a:xfrm>
            <a:off x="3454400" y="4354513"/>
            <a:ext cx="101600" cy="101600"/>
          </a:xfrm>
          <a:prstGeom prst="ellipse">
            <a:avLst/>
          </a:prstGeom>
          <a:solidFill>
            <a:schemeClr val="tx2"/>
          </a:solidFill>
          <a:ln w="2857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pic>
        <p:nvPicPr>
          <p:cNvPr id="30733" name="Picture 40" descr="H:\papers\cbr\submitted\viewpoint_images\chair_dining.gif"/>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6770" r="6250"/>
          <a:stretch>
            <a:fillRect/>
          </a:stretch>
        </p:blipFill>
        <p:spPr bwMode="auto">
          <a:xfrm>
            <a:off x="6950075" y="5051425"/>
            <a:ext cx="946150" cy="86042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8575">
                <a:solidFill>
                  <a:srgbClr val="FF9900"/>
                </a:solidFill>
                <a:miter lim="800000"/>
                <a:headEnd/>
                <a:tailEnd/>
              </a14:hiddenLine>
            </a:ext>
          </a:extLst>
        </p:spPr>
      </p:pic>
      <p:graphicFrame>
        <p:nvGraphicFramePr>
          <p:cNvPr id="30734" name="Object 41"/>
          <p:cNvGraphicFramePr>
            <a:graphicFrameLocks noChangeAspect="1"/>
          </p:cNvGraphicFramePr>
          <p:nvPr>
            <p:extLst>
              <p:ext uri="{D42A27DB-BD31-4B8C-83A1-F6EECF244321}">
                <p14:modId xmlns:p14="http://schemas.microsoft.com/office/powerpoint/2010/main" val="207349967"/>
              </p:ext>
            </p:extLst>
          </p:nvPr>
        </p:nvGraphicFramePr>
        <p:xfrm>
          <a:off x="6894513" y="4037013"/>
          <a:ext cx="1046162" cy="939800"/>
        </p:xfrm>
        <a:graphic>
          <a:graphicData uri="http://schemas.openxmlformats.org/presentationml/2006/ole">
            <mc:AlternateContent xmlns:mc="http://schemas.openxmlformats.org/markup-compatibility/2006">
              <mc:Choice xmlns:v="urn:schemas-microsoft-com:vml" Requires="v">
                <p:oleObj spid="_x0000_s2425284" name="Bitmap Image" r:id="rId5" imgW="2857899" imgH="2142857" progId="Paint.Picture">
                  <p:embed/>
                </p:oleObj>
              </mc:Choice>
              <mc:Fallback>
                <p:oleObj name="Bitmap Image" r:id="rId5" imgW="2857899" imgH="2142857" progId="Paint.Picture">
                  <p:embed/>
                  <p:pic>
                    <p:nvPicPr>
                      <p:cNvPr id="0" name=""/>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94513" y="4037013"/>
                        <a:ext cx="1046162" cy="939800"/>
                      </a:xfrm>
                      <a:prstGeom prst="rect">
                        <a:avLst/>
                      </a:prstGeom>
                      <a:noFill/>
                      <a:ln>
                        <a:noFill/>
                      </a:ln>
                      <a:effectLst/>
                      <a:extLst>
                        <a:ext uri="{909E8E84-426E-40DD-AFC4-6F175D3DCCD1}">
                          <a14:hiddenFill xmlns:a14="http://schemas.microsoft.com/office/drawing/2010/main">
                            <a:solidFill>
                              <a:schemeClr val="accent1">
                                <a:alpha val="50195"/>
                              </a:schemeClr>
                            </a:solidFill>
                          </a14:hiddenFill>
                        </a:ext>
                        <a:ext uri="{91240B29-F687-4F45-9708-019B960494DF}">
                          <a14:hiddenLine xmlns:a14="http://schemas.microsoft.com/office/drawing/2010/main" w="381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35" name="Object 42"/>
          <p:cNvGraphicFramePr>
            <a:graphicFrameLocks noChangeAspect="1"/>
          </p:cNvGraphicFramePr>
          <p:nvPr>
            <p:extLst>
              <p:ext uri="{D42A27DB-BD31-4B8C-83A1-F6EECF244321}">
                <p14:modId xmlns:p14="http://schemas.microsoft.com/office/powerpoint/2010/main" val="596903258"/>
              </p:ext>
            </p:extLst>
          </p:nvPr>
        </p:nvGraphicFramePr>
        <p:xfrm>
          <a:off x="5827713" y="4037013"/>
          <a:ext cx="1046162" cy="939800"/>
        </p:xfrm>
        <a:graphic>
          <a:graphicData uri="http://schemas.openxmlformats.org/presentationml/2006/ole">
            <mc:AlternateContent xmlns:mc="http://schemas.openxmlformats.org/markup-compatibility/2006">
              <mc:Choice xmlns:v="urn:schemas-microsoft-com:vml" Requires="v">
                <p:oleObj spid="_x0000_s2425285" name="Bitmap Image" r:id="rId7" imgW="2857899" imgH="2142857" progId="Paint.Picture">
                  <p:embed/>
                </p:oleObj>
              </mc:Choice>
              <mc:Fallback>
                <p:oleObj name="Bitmap Image" r:id="rId7" imgW="2857899" imgH="2142857" progId="Paint.Picture">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27713" y="4037013"/>
                        <a:ext cx="1046162" cy="939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36" name="Object 43"/>
          <p:cNvGraphicFramePr>
            <a:graphicFrameLocks noChangeAspect="1"/>
          </p:cNvGraphicFramePr>
          <p:nvPr>
            <p:extLst>
              <p:ext uri="{D42A27DB-BD31-4B8C-83A1-F6EECF244321}">
                <p14:modId xmlns:p14="http://schemas.microsoft.com/office/powerpoint/2010/main" val="2773447817"/>
              </p:ext>
            </p:extLst>
          </p:nvPr>
        </p:nvGraphicFramePr>
        <p:xfrm>
          <a:off x="7916863" y="4037013"/>
          <a:ext cx="1046162" cy="941387"/>
        </p:xfrm>
        <a:graphic>
          <a:graphicData uri="http://schemas.openxmlformats.org/presentationml/2006/ole">
            <mc:AlternateContent xmlns:mc="http://schemas.openxmlformats.org/markup-compatibility/2006">
              <mc:Choice xmlns:v="urn:schemas-microsoft-com:vml" Requires="v">
                <p:oleObj spid="_x0000_s2425286" name="Bitmap Image" r:id="rId9" imgW="2857899" imgH="2142857" progId="Paint.Picture">
                  <p:embed/>
                </p:oleObj>
              </mc:Choice>
              <mc:Fallback>
                <p:oleObj name="Bitmap Image" r:id="rId9" imgW="2857899" imgH="2142857" progId="Paint.Picture">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16863" y="4037013"/>
                        <a:ext cx="1046162" cy="941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37" name="Object 44"/>
          <p:cNvGraphicFramePr>
            <a:graphicFrameLocks noChangeAspect="1"/>
          </p:cNvGraphicFramePr>
          <p:nvPr>
            <p:extLst>
              <p:ext uri="{D42A27DB-BD31-4B8C-83A1-F6EECF244321}">
                <p14:modId xmlns:p14="http://schemas.microsoft.com/office/powerpoint/2010/main" val="1593359466"/>
              </p:ext>
            </p:extLst>
          </p:nvPr>
        </p:nvGraphicFramePr>
        <p:xfrm>
          <a:off x="6905625" y="3036888"/>
          <a:ext cx="1046163" cy="941387"/>
        </p:xfrm>
        <a:graphic>
          <a:graphicData uri="http://schemas.openxmlformats.org/presentationml/2006/ole">
            <mc:AlternateContent xmlns:mc="http://schemas.openxmlformats.org/markup-compatibility/2006">
              <mc:Choice xmlns:v="urn:schemas-microsoft-com:vml" Requires="v">
                <p:oleObj spid="_x0000_s2425287" name="Bitmap Image" r:id="rId11" imgW="2857899" imgH="2142857" progId="Paint.Picture">
                  <p:embed/>
                </p:oleObj>
              </mc:Choice>
              <mc:Fallback>
                <p:oleObj name="Bitmap Image" r:id="rId11" imgW="2857899" imgH="2142857" progId="Paint.Picture">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05625" y="3036888"/>
                        <a:ext cx="1046163" cy="941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38" name="Object 45"/>
          <p:cNvGraphicFramePr>
            <a:graphicFrameLocks noChangeAspect="1"/>
          </p:cNvGraphicFramePr>
          <p:nvPr>
            <p:extLst>
              <p:ext uri="{D42A27DB-BD31-4B8C-83A1-F6EECF244321}">
                <p14:modId xmlns:p14="http://schemas.microsoft.com/office/powerpoint/2010/main" val="1847760034"/>
              </p:ext>
            </p:extLst>
          </p:nvPr>
        </p:nvGraphicFramePr>
        <p:xfrm>
          <a:off x="4311650" y="4035425"/>
          <a:ext cx="1327150" cy="995363"/>
        </p:xfrm>
        <a:graphic>
          <a:graphicData uri="http://schemas.openxmlformats.org/presentationml/2006/ole">
            <mc:AlternateContent xmlns:mc="http://schemas.openxmlformats.org/markup-compatibility/2006">
              <mc:Choice xmlns:v="urn:schemas-microsoft-com:vml" Requires="v">
                <p:oleObj spid="_x0000_s2425288" name="Bitmap Image" r:id="rId13" imgW="2857899" imgH="2142857" progId="Paint.Picture">
                  <p:embed/>
                </p:oleObj>
              </mc:Choice>
              <mc:Fallback>
                <p:oleObj name="Bitmap Image" r:id="rId13" imgW="2857899" imgH="2142857" progId="Paint.Picture">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11650" y="4035425"/>
                        <a:ext cx="1327150" cy="995363"/>
                      </a:xfrm>
                      <a:prstGeom prst="rect">
                        <a:avLst/>
                      </a:prstGeom>
                      <a:noFill/>
                      <a:ln w="28575">
                        <a:solidFill>
                          <a:srgbClr val="FF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39" name="Object 46"/>
          <p:cNvGraphicFramePr>
            <a:graphicFrameLocks noChangeAspect="1"/>
          </p:cNvGraphicFramePr>
          <p:nvPr>
            <p:extLst>
              <p:ext uri="{D42A27DB-BD31-4B8C-83A1-F6EECF244321}">
                <p14:modId xmlns:p14="http://schemas.microsoft.com/office/powerpoint/2010/main" val="2108808557"/>
              </p:ext>
            </p:extLst>
          </p:nvPr>
        </p:nvGraphicFramePr>
        <p:xfrm>
          <a:off x="7947025" y="3067050"/>
          <a:ext cx="1044575" cy="939800"/>
        </p:xfrm>
        <a:graphic>
          <a:graphicData uri="http://schemas.openxmlformats.org/presentationml/2006/ole">
            <mc:AlternateContent xmlns:mc="http://schemas.openxmlformats.org/markup-compatibility/2006">
              <mc:Choice xmlns:v="urn:schemas-microsoft-com:vml" Requires="v">
                <p:oleObj spid="_x0000_s2425289" name="Bitmap Image" r:id="rId15" imgW="2857899" imgH="2142857" progId="Paint.Picture">
                  <p:embed/>
                </p:oleObj>
              </mc:Choice>
              <mc:Fallback>
                <p:oleObj name="Bitmap Image" r:id="rId15" imgW="2857899" imgH="2142857" progId="Paint.Picture">
                  <p:embed/>
                  <p:pic>
                    <p:nvPicPr>
                      <p:cNvPr id="0" name=""/>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47025" y="3067050"/>
                        <a:ext cx="1044575" cy="939800"/>
                      </a:xfrm>
                      <a:prstGeom prst="rect">
                        <a:avLst/>
                      </a:prstGeom>
                      <a:noFill/>
                      <a:ln>
                        <a:noFill/>
                      </a:ln>
                      <a:effectLst/>
                      <a:extLst>
                        <a:ext uri="{909E8E84-426E-40DD-AFC4-6F175D3DCCD1}">
                          <a14:hiddenFill xmlns:a14="http://schemas.microsoft.com/office/drawing/2010/main">
                            <a:solidFill>
                              <a:schemeClr val="accent1">
                                <a:alpha val="50195"/>
                              </a:schemeClr>
                            </a:solidFill>
                          </a14:hiddenFill>
                        </a:ext>
                        <a:ext uri="{91240B29-F687-4F45-9708-019B960494DF}">
                          <a14:hiddenLine xmlns:a14="http://schemas.microsoft.com/office/drawing/2010/main" w="381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40" name="Object 47"/>
          <p:cNvGraphicFramePr>
            <a:graphicFrameLocks noChangeAspect="1"/>
          </p:cNvGraphicFramePr>
          <p:nvPr>
            <p:extLst>
              <p:ext uri="{D42A27DB-BD31-4B8C-83A1-F6EECF244321}">
                <p14:modId xmlns:p14="http://schemas.microsoft.com/office/powerpoint/2010/main" val="1900804034"/>
              </p:ext>
            </p:extLst>
          </p:nvPr>
        </p:nvGraphicFramePr>
        <p:xfrm>
          <a:off x="5867400" y="5011738"/>
          <a:ext cx="1001713" cy="900112"/>
        </p:xfrm>
        <a:graphic>
          <a:graphicData uri="http://schemas.openxmlformats.org/presentationml/2006/ole">
            <mc:AlternateContent xmlns:mc="http://schemas.openxmlformats.org/markup-compatibility/2006">
              <mc:Choice xmlns:v="urn:schemas-microsoft-com:vml" Requires="v">
                <p:oleObj spid="_x0000_s2425290" name="Bitmap Image" r:id="rId17" imgW="2857899" imgH="2142857" progId="Paint.Picture">
                  <p:embed/>
                </p:oleObj>
              </mc:Choice>
              <mc:Fallback>
                <p:oleObj name="Bitmap Image" r:id="rId17" imgW="2857899" imgH="2142857" progId="Paint.Picture">
                  <p:embed/>
                  <p:pic>
                    <p:nvPicPr>
                      <p:cNvPr id="0" name=""/>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67400" y="5011738"/>
                        <a:ext cx="1001713" cy="900112"/>
                      </a:xfrm>
                      <a:prstGeom prst="rect">
                        <a:avLst/>
                      </a:prstGeom>
                      <a:noFill/>
                      <a:ln>
                        <a:noFill/>
                      </a:ln>
                      <a:effectLst/>
                      <a:extLst>
                        <a:ext uri="{909E8E84-426E-40DD-AFC4-6F175D3DCCD1}">
                          <a14:hiddenFill xmlns:a14="http://schemas.microsoft.com/office/drawing/2010/main">
                            <a:solidFill>
                              <a:schemeClr val="accent1">
                                <a:alpha val="50195"/>
                              </a:schemeClr>
                            </a:solidFill>
                          </a14:hiddenFill>
                        </a:ext>
                        <a:ext uri="{91240B29-F687-4F45-9708-019B960494DF}">
                          <a14:hiddenLine xmlns:a14="http://schemas.microsoft.com/office/drawing/2010/main" w="381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41" name="Object 48"/>
          <p:cNvGraphicFramePr>
            <a:graphicFrameLocks noChangeAspect="1"/>
          </p:cNvGraphicFramePr>
          <p:nvPr>
            <p:extLst>
              <p:ext uri="{D42A27DB-BD31-4B8C-83A1-F6EECF244321}">
                <p14:modId xmlns:p14="http://schemas.microsoft.com/office/powerpoint/2010/main" val="3373871692"/>
              </p:ext>
            </p:extLst>
          </p:nvPr>
        </p:nvGraphicFramePr>
        <p:xfrm>
          <a:off x="7940675" y="5038725"/>
          <a:ext cx="968375" cy="873125"/>
        </p:xfrm>
        <a:graphic>
          <a:graphicData uri="http://schemas.openxmlformats.org/presentationml/2006/ole">
            <mc:AlternateContent xmlns:mc="http://schemas.openxmlformats.org/markup-compatibility/2006">
              <mc:Choice xmlns:v="urn:schemas-microsoft-com:vml" Requires="v">
                <p:oleObj spid="_x0000_s2425291" name="Bitmap Image" r:id="rId19" imgW="2857899" imgH="2142857" progId="Paint.Picture">
                  <p:embed/>
                </p:oleObj>
              </mc:Choice>
              <mc:Fallback>
                <p:oleObj name="Bitmap Image" r:id="rId19" imgW="2857899" imgH="2142857" progId="Paint.Picture">
                  <p:embed/>
                  <p:pic>
                    <p:nvPicPr>
                      <p:cNvPr id="0" name=""/>
                      <p:cNvPicPr>
                        <a:picLocks noChangeAspect="1" noChangeArrowheads="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40675" y="5038725"/>
                        <a:ext cx="968375" cy="873125"/>
                      </a:xfrm>
                      <a:prstGeom prst="rect">
                        <a:avLst/>
                      </a:prstGeom>
                      <a:noFill/>
                      <a:ln>
                        <a:noFill/>
                      </a:ln>
                      <a:effectLst/>
                      <a:extLst>
                        <a:ext uri="{909E8E84-426E-40DD-AFC4-6F175D3DCCD1}">
                          <a14:hiddenFill xmlns:a14="http://schemas.microsoft.com/office/drawing/2010/main">
                            <a:solidFill>
                              <a:schemeClr val="accent1">
                                <a:alpha val="50195"/>
                              </a:schemeClr>
                            </a:solidFill>
                          </a14:hiddenFill>
                        </a:ext>
                        <a:ext uri="{91240B29-F687-4F45-9708-019B960494DF}">
                          <a14:hiddenLine xmlns:a14="http://schemas.microsoft.com/office/drawing/2010/main" w="381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42" name="Rectangle 49"/>
          <p:cNvSpPr>
            <a:spLocks noChangeArrowheads="1"/>
          </p:cNvSpPr>
          <p:nvPr/>
        </p:nvSpPr>
        <p:spPr bwMode="auto">
          <a:xfrm>
            <a:off x="5842000" y="3119438"/>
            <a:ext cx="3113088" cy="2819400"/>
          </a:xfrm>
          <a:prstGeom prst="rect">
            <a:avLst/>
          </a:prstGeom>
          <a:noFill/>
          <a:ln w="28575">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30743" name="Text Box 50"/>
          <p:cNvSpPr txBox="1">
            <a:spLocks noChangeArrowheads="1"/>
          </p:cNvSpPr>
          <p:nvPr/>
        </p:nvSpPr>
        <p:spPr bwMode="auto">
          <a:xfrm>
            <a:off x="6515100" y="5942013"/>
            <a:ext cx="1882775"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33CC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lnSpc>
                <a:spcPct val="85000"/>
              </a:lnSpc>
              <a:buClr>
                <a:srgbClr val="FFCC00"/>
              </a:buClr>
              <a:buSzPct val="80000"/>
              <a:buFont typeface="Wingdings" pitchFamily="2" charset="2"/>
              <a:buNone/>
            </a:pPr>
            <a:r>
              <a:rPr kumimoji="1" lang="en-US" sz="2000">
                <a:solidFill>
                  <a:schemeClr val="tx1"/>
                </a:solidFill>
                <a:latin typeface="Times New Roman" pitchFamily="18" charset="0"/>
              </a:rPr>
              <a:t>Ranked Matches</a:t>
            </a:r>
          </a:p>
        </p:txBody>
      </p:sp>
      <p:sp>
        <p:nvSpPr>
          <p:cNvPr id="30744" name="Text Box 51"/>
          <p:cNvSpPr txBox="1">
            <a:spLocks noChangeArrowheads="1"/>
          </p:cNvSpPr>
          <p:nvPr/>
        </p:nvSpPr>
        <p:spPr bwMode="auto">
          <a:xfrm>
            <a:off x="4605338" y="5024438"/>
            <a:ext cx="819150"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33CC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lnSpc>
                <a:spcPct val="85000"/>
              </a:lnSpc>
              <a:buClr>
                <a:srgbClr val="FFCC00"/>
              </a:buClr>
              <a:buSzPct val="80000"/>
              <a:buFont typeface="Wingdings" pitchFamily="2" charset="2"/>
              <a:buNone/>
            </a:pPr>
            <a:r>
              <a:rPr kumimoji="1" lang="en-US" sz="2000">
                <a:solidFill>
                  <a:schemeClr val="tx1"/>
                </a:solidFill>
                <a:latin typeface="Times New Roman" pitchFamily="18" charset="0"/>
              </a:rPr>
              <a:t>Query</a:t>
            </a:r>
          </a:p>
        </p:txBody>
      </p:sp>
      <p:graphicFrame>
        <p:nvGraphicFramePr>
          <p:cNvPr id="30745" name="Object 52"/>
          <p:cNvGraphicFramePr>
            <a:graphicFrameLocks noChangeAspect="1"/>
          </p:cNvGraphicFramePr>
          <p:nvPr>
            <p:extLst>
              <p:ext uri="{D42A27DB-BD31-4B8C-83A1-F6EECF244321}">
                <p14:modId xmlns:p14="http://schemas.microsoft.com/office/powerpoint/2010/main" val="1211007083"/>
              </p:ext>
            </p:extLst>
          </p:nvPr>
        </p:nvGraphicFramePr>
        <p:xfrm>
          <a:off x="5918200" y="3113088"/>
          <a:ext cx="955675" cy="860425"/>
        </p:xfrm>
        <a:graphic>
          <a:graphicData uri="http://schemas.openxmlformats.org/presentationml/2006/ole">
            <mc:AlternateContent xmlns:mc="http://schemas.openxmlformats.org/markup-compatibility/2006">
              <mc:Choice xmlns:v="urn:schemas-microsoft-com:vml" Requires="v">
                <p:oleObj spid="_x0000_s2425292" name="Bitmap Image" r:id="rId21" imgW="2857899" imgH="2142857" progId="Paint.Picture">
                  <p:embed/>
                </p:oleObj>
              </mc:Choice>
              <mc:Fallback>
                <p:oleObj name="Bitmap Image" r:id="rId21" imgW="2857899" imgH="2142857" progId="Paint.Picture">
                  <p:embed/>
                  <p:pic>
                    <p:nvPicPr>
                      <p:cNvPr id="0" name=""/>
                      <p:cNvPicPr>
                        <a:picLocks noChangeAspect="1" noChangeArrowheads="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18200" y="3113088"/>
                        <a:ext cx="955675" cy="860425"/>
                      </a:xfrm>
                      <a:prstGeom prst="rect">
                        <a:avLst/>
                      </a:prstGeom>
                      <a:noFill/>
                      <a:ln>
                        <a:noFill/>
                      </a:ln>
                      <a:effectLst/>
                      <a:extLst>
                        <a:ext uri="{909E8E84-426E-40DD-AFC4-6F175D3DCCD1}">
                          <a14:hiddenFill xmlns:a14="http://schemas.microsoft.com/office/drawing/2010/main">
                            <a:solidFill>
                              <a:schemeClr val="accent1">
                                <a:alpha val="50195"/>
                              </a:schemeClr>
                            </a:solidFill>
                          </a14:hiddenFill>
                        </a:ext>
                        <a:ext uri="{91240B29-F687-4F45-9708-019B960494DF}">
                          <a14:hiddenLine xmlns:a14="http://schemas.microsoft.com/office/drawing/2010/main" w="381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46" name="Line 53"/>
          <p:cNvSpPr>
            <a:spLocks noChangeShapeType="1"/>
          </p:cNvSpPr>
          <p:nvPr/>
        </p:nvSpPr>
        <p:spPr bwMode="auto">
          <a:xfrm>
            <a:off x="5830888" y="4006850"/>
            <a:ext cx="3124200" cy="0"/>
          </a:xfrm>
          <a:prstGeom prst="line">
            <a:avLst/>
          </a:prstGeom>
          <a:noFill/>
          <a:ln w="254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747" name="Line 54"/>
          <p:cNvSpPr>
            <a:spLocks noChangeShapeType="1"/>
          </p:cNvSpPr>
          <p:nvPr/>
        </p:nvSpPr>
        <p:spPr bwMode="auto">
          <a:xfrm>
            <a:off x="5830888" y="4997450"/>
            <a:ext cx="3124200" cy="0"/>
          </a:xfrm>
          <a:prstGeom prst="line">
            <a:avLst/>
          </a:prstGeom>
          <a:noFill/>
          <a:ln w="254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748" name="Line 55"/>
          <p:cNvSpPr>
            <a:spLocks noChangeShapeType="1"/>
          </p:cNvSpPr>
          <p:nvPr/>
        </p:nvSpPr>
        <p:spPr bwMode="auto">
          <a:xfrm>
            <a:off x="6873875" y="3108325"/>
            <a:ext cx="0" cy="2819400"/>
          </a:xfrm>
          <a:prstGeom prst="line">
            <a:avLst/>
          </a:prstGeom>
          <a:noFill/>
          <a:ln w="254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749" name="Line 56"/>
          <p:cNvSpPr>
            <a:spLocks noChangeShapeType="1"/>
          </p:cNvSpPr>
          <p:nvPr/>
        </p:nvSpPr>
        <p:spPr bwMode="auto">
          <a:xfrm>
            <a:off x="7940675" y="3108325"/>
            <a:ext cx="0" cy="2819400"/>
          </a:xfrm>
          <a:prstGeom prst="line">
            <a:avLst/>
          </a:prstGeom>
          <a:noFill/>
          <a:ln w="254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54201" name="Text Box 57"/>
          <p:cNvSpPr txBox="1">
            <a:spLocks noChangeArrowheads="1"/>
          </p:cNvSpPr>
          <p:nvPr/>
        </p:nvSpPr>
        <p:spPr bwMode="auto">
          <a:xfrm>
            <a:off x="5838825" y="3960813"/>
            <a:ext cx="325438" cy="396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defRPr/>
            </a:pPr>
            <a:r>
              <a:rPr lang="en-US" sz="2000" b="1">
                <a:solidFill>
                  <a:schemeClr val="tx1"/>
                </a:solidFill>
                <a:effectLst>
                  <a:outerShdw blurRad="38100" dist="38100" dir="2700000" algn="tl">
                    <a:srgbClr val="C0C0C0"/>
                  </a:outerShdw>
                </a:effectLst>
                <a:latin typeface="Times New Roman" pitchFamily="18" charset="0"/>
              </a:rPr>
              <a:t>4</a:t>
            </a:r>
          </a:p>
        </p:txBody>
      </p:sp>
      <p:sp>
        <p:nvSpPr>
          <p:cNvPr id="2054202" name="Text Box 58"/>
          <p:cNvSpPr txBox="1">
            <a:spLocks noChangeArrowheads="1"/>
          </p:cNvSpPr>
          <p:nvPr/>
        </p:nvSpPr>
        <p:spPr bwMode="auto">
          <a:xfrm>
            <a:off x="5818188" y="4951413"/>
            <a:ext cx="325437" cy="396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defRPr/>
            </a:pPr>
            <a:r>
              <a:rPr lang="en-US" sz="2000" b="1">
                <a:solidFill>
                  <a:schemeClr val="tx1"/>
                </a:solidFill>
                <a:effectLst>
                  <a:outerShdw blurRad="38100" dist="38100" dir="2700000" algn="tl">
                    <a:srgbClr val="C0C0C0"/>
                  </a:outerShdw>
                </a:effectLst>
                <a:latin typeface="Times New Roman" pitchFamily="18" charset="0"/>
              </a:rPr>
              <a:t>7</a:t>
            </a:r>
          </a:p>
        </p:txBody>
      </p:sp>
      <p:sp>
        <p:nvSpPr>
          <p:cNvPr id="2054203" name="Text Box 59"/>
          <p:cNvSpPr txBox="1">
            <a:spLocks noChangeArrowheads="1"/>
          </p:cNvSpPr>
          <p:nvPr/>
        </p:nvSpPr>
        <p:spPr bwMode="auto">
          <a:xfrm>
            <a:off x="5838825" y="3046413"/>
            <a:ext cx="325438" cy="396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defRPr/>
            </a:pPr>
            <a:r>
              <a:rPr lang="en-US" sz="2000" b="1">
                <a:solidFill>
                  <a:schemeClr val="tx1"/>
                </a:solidFill>
                <a:effectLst>
                  <a:outerShdw blurRad="38100" dist="38100" dir="2700000" algn="tl">
                    <a:srgbClr val="C0C0C0"/>
                  </a:outerShdw>
                </a:effectLst>
                <a:latin typeface="Times New Roman" pitchFamily="18" charset="0"/>
              </a:rPr>
              <a:t>1</a:t>
            </a:r>
          </a:p>
        </p:txBody>
      </p:sp>
      <p:sp>
        <p:nvSpPr>
          <p:cNvPr id="2054204" name="Text Box 60"/>
          <p:cNvSpPr txBox="1">
            <a:spLocks noChangeArrowheads="1"/>
          </p:cNvSpPr>
          <p:nvPr/>
        </p:nvSpPr>
        <p:spPr bwMode="auto">
          <a:xfrm>
            <a:off x="6878638" y="3960813"/>
            <a:ext cx="325437" cy="396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defRPr/>
            </a:pPr>
            <a:r>
              <a:rPr lang="en-US" sz="2000" b="1">
                <a:solidFill>
                  <a:schemeClr val="tx1"/>
                </a:solidFill>
                <a:effectLst>
                  <a:outerShdw blurRad="38100" dist="38100" dir="2700000" algn="tl">
                    <a:srgbClr val="C0C0C0"/>
                  </a:outerShdw>
                </a:effectLst>
                <a:latin typeface="Times New Roman" pitchFamily="18" charset="0"/>
              </a:rPr>
              <a:t>5</a:t>
            </a:r>
          </a:p>
        </p:txBody>
      </p:sp>
      <p:sp>
        <p:nvSpPr>
          <p:cNvPr id="2054205" name="Text Box 61"/>
          <p:cNvSpPr txBox="1">
            <a:spLocks noChangeArrowheads="1"/>
          </p:cNvSpPr>
          <p:nvPr/>
        </p:nvSpPr>
        <p:spPr bwMode="auto">
          <a:xfrm>
            <a:off x="6878638" y="3046413"/>
            <a:ext cx="325437" cy="396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defRPr/>
            </a:pPr>
            <a:r>
              <a:rPr lang="en-US" sz="2000" b="1">
                <a:solidFill>
                  <a:schemeClr val="tx1"/>
                </a:solidFill>
                <a:effectLst>
                  <a:outerShdw blurRad="38100" dist="38100" dir="2700000" algn="tl">
                    <a:srgbClr val="C0C0C0"/>
                  </a:outerShdw>
                </a:effectLst>
                <a:latin typeface="Times New Roman" pitchFamily="18" charset="0"/>
              </a:rPr>
              <a:t>2</a:t>
            </a:r>
          </a:p>
        </p:txBody>
      </p:sp>
      <p:sp>
        <p:nvSpPr>
          <p:cNvPr id="2054206" name="Text Box 62"/>
          <p:cNvSpPr txBox="1">
            <a:spLocks noChangeArrowheads="1"/>
          </p:cNvSpPr>
          <p:nvPr/>
        </p:nvSpPr>
        <p:spPr bwMode="auto">
          <a:xfrm>
            <a:off x="6886575" y="4951413"/>
            <a:ext cx="323850" cy="396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defRPr/>
            </a:pPr>
            <a:r>
              <a:rPr lang="en-US" sz="2000" b="1">
                <a:solidFill>
                  <a:schemeClr val="tx1"/>
                </a:solidFill>
                <a:effectLst>
                  <a:outerShdw blurRad="38100" dist="38100" dir="2700000" algn="tl">
                    <a:srgbClr val="C0C0C0"/>
                  </a:outerShdw>
                </a:effectLst>
                <a:latin typeface="Times New Roman" pitchFamily="18" charset="0"/>
              </a:rPr>
              <a:t>8</a:t>
            </a:r>
          </a:p>
        </p:txBody>
      </p:sp>
      <p:sp>
        <p:nvSpPr>
          <p:cNvPr id="2054207" name="Text Box 63"/>
          <p:cNvSpPr txBox="1">
            <a:spLocks noChangeArrowheads="1"/>
          </p:cNvSpPr>
          <p:nvPr/>
        </p:nvSpPr>
        <p:spPr bwMode="auto">
          <a:xfrm>
            <a:off x="7920038" y="3960813"/>
            <a:ext cx="325437" cy="396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defRPr/>
            </a:pPr>
            <a:r>
              <a:rPr lang="en-US" sz="2000" b="1">
                <a:solidFill>
                  <a:schemeClr val="tx1"/>
                </a:solidFill>
                <a:effectLst>
                  <a:outerShdw blurRad="38100" dist="38100" dir="2700000" algn="tl">
                    <a:srgbClr val="C0C0C0"/>
                  </a:outerShdw>
                </a:effectLst>
                <a:latin typeface="Times New Roman" pitchFamily="18" charset="0"/>
              </a:rPr>
              <a:t>6</a:t>
            </a:r>
          </a:p>
        </p:txBody>
      </p:sp>
      <p:sp>
        <p:nvSpPr>
          <p:cNvPr id="2054208" name="Text Box 64"/>
          <p:cNvSpPr txBox="1">
            <a:spLocks noChangeArrowheads="1"/>
          </p:cNvSpPr>
          <p:nvPr/>
        </p:nvSpPr>
        <p:spPr bwMode="auto">
          <a:xfrm>
            <a:off x="7920038" y="3046413"/>
            <a:ext cx="323850" cy="396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defRPr/>
            </a:pPr>
            <a:r>
              <a:rPr lang="en-US" sz="2000" b="1">
                <a:solidFill>
                  <a:schemeClr val="tx1"/>
                </a:solidFill>
                <a:effectLst>
                  <a:outerShdw blurRad="38100" dist="38100" dir="2700000" algn="tl">
                    <a:srgbClr val="C0C0C0"/>
                  </a:outerShdw>
                </a:effectLst>
                <a:latin typeface="Times New Roman" pitchFamily="18" charset="0"/>
              </a:rPr>
              <a:t>3</a:t>
            </a:r>
          </a:p>
        </p:txBody>
      </p:sp>
      <p:sp>
        <p:nvSpPr>
          <p:cNvPr id="2054209" name="Text Box 65"/>
          <p:cNvSpPr txBox="1">
            <a:spLocks noChangeArrowheads="1"/>
          </p:cNvSpPr>
          <p:nvPr/>
        </p:nvSpPr>
        <p:spPr bwMode="auto">
          <a:xfrm>
            <a:off x="7945438" y="4951413"/>
            <a:ext cx="325437" cy="396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defRPr/>
            </a:pPr>
            <a:r>
              <a:rPr lang="en-US" sz="2000" b="1">
                <a:solidFill>
                  <a:schemeClr val="tx1"/>
                </a:solidFill>
                <a:effectLst>
                  <a:outerShdw blurRad="38100" dist="38100" dir="2700000" algn="tl">
                    <a:srgbClr val="C0C0C0"/>
                  </a:outerShdw>
                </a:effectLst>
                <a:latin typeface="Times New Roman" pitchFamily="18" charset="0"/>
              </a:rPr>
              <a:t>9</a:t>
            </a:r>
          </a:p>
        </p:txBody>
      </p:sp>
      <p:sp>
        <p:nvSpPr>
          <p:cNvPr id="2" name="Rectangle 1"/>
          <p:cNvSpPr/>
          <p:nvPr/>
        </p:nvSpPr>
        <p:spPr>
          <a:xfrm>
            <a:off x="2743200" y="6336268"/>
            <a:ext cx="3942105" cy="369332"/>
          </a:xfrm>
          <a:prstGeom prst="rect">
            <a:avLst/>
          </a:prstGeom>
        </p:spPr>
        <p:txBody>
          <a:bodyPr wrap="none">
            <a:spAutoFit/>
          </a:bodyPr>
          <a:lstStyle/>
          <a:p>
            <a:r>
              <a:rPr lang="en-US" b="0" dirty="0" smtClean="0"/>
              <a:t>Courtesy of Michael </a:t>
            </a:r>
            <a:r>
              <a:rPr lang="en-US" b="0" dirty="0" err="1"/>
              <a:t>Misha</a:t>
            </a:r>
            <a:r>
              <a:rPr lang="en-US" b="0" dirty="0"/>
              <a:t> </a:t>
            </a:r>
            <a:r>
              <a:rPr lang="en-US" b="0" dirty="0" err="1"/>
              <a:t>Kazhdan</a:t>
            </a:r>
            <a:r>
              <a:rPr lang="en-US" b="0" dirty="0"/>
              <a:t> </a:t>
            </a:r>
            <a:endParaRPr lang="fr-FR" b="0" dirty="0"/>
          </a:p>
        </p:txBody>
      </p:sp>
    </p:spTree>
    <p:extLst>
      <p:ext uri="{BB962C8B-B14F-4D97-AF65-F5344CB8AC3E}">
        <p14:creationId xmlns:p14="http://schemas.microsoft.com/office/powerpoint/2010/main" val="34095599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u numéro de diapositive 5"/>
          <p:cNvSpPr>
            <a:spLocks noGrp="1"/>
          </p:cNvSpPr>
          <p:nvPr>
            <p:ph type="sldNum" sz="quarter" idx="12"/>
          </p:nvPr>
        </p:nvSpPr>
        <p:spPr>
          <a:noFill/>
        </p:spPr>
        <p:txBody>
          <a:bodyPr>
            <a:normAutofit fontScale="85000" lnSpcReduction="20000"/>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eaLnBrk="1" hangingPunct="1"/>
            <a:fld id="{ACD82AE7-3A1B-4083-8ABE-E35102873432}" type="slidenum">
              <a:rPr lang="fr-FR" sz="1400">
                <a:latin typeface="Comic Sans MS" pitchFamily="66" charset="0"/>
              </a:rPr>
              <a:pPr eaLnBrk="1" hangingPunct="1"/>
              <a:t>19</a:t>
            </a:fld>
            <a:endParaRPr lang="fr-FR" sz="1400">
              <a:latin typeface="Comic Sans MS" pitchFamily="66" charset="0"/>
            </a:endParaRPr>
          </a:p>
        </p:txBody>
      </p:sp>
      <p:sp>
        <p:nvSpPr>
          <p:cNvPr id="31747" name="Rectangle 2"/>
          <p:cNvSpPr>
            <a:spLocks noGrp="1" noChangeArrowheads="1"/>
          </p:cNvSpPr>
          <p:nvPr>
            <p:ph type="title"/>
          </p:nvPr>
        </p:nvSpPr>
        <p:spPr>
          <a:xfrm>
            <a:off x="533400" y="0"/>
            <a:ext cx="7772400" cy="1143000"/>
          </a:xfrm>
        </p:spPr>
        <p:txBody>
          <a:bodyPr/>
          <a:lstStyle/>
          <a:p>
            <a:pPr eaLnBrk="1" hangingPunct="1"/>
            <a:r>
              <a:rPr lang="en-US" smtClean="0"/>
              <a:t>Precision vs. Recall</a:t>
            </a:r>
          </a:p>
        </p:txBody>
      </p:sp>
      <p:sp>
        <p:nvSpPr>
          <p:cNvPr id="31748" name="Rectangle 3"/>
          <p:cNvSpPr>
            <a:spLocks noGrp="1" noChangeArrowheads="1"/>
          </p:cNvSpPr>
          <p:nvPr>
            <p:ph type="body" idx="1"/>
          </p:nvPr>
        </p:nvSpPr>
        <p:spPr>
          <a:xfrm>
            <a:off x="685800" y="1371600"/>
            <a:ext cx="7772400" cy="4724400"/>
          </a:xfrm>
        </p:spPr>
        <p:txBody>
          <a:bodyPr/>
          <a:lstStyle/>
          <a:p>
            <a:pPr marL="0" indent="0" eaLnBrk="1" hangingPunct="1">
              <a:buFontTx/>
              <a:buNone/>
            </a:pPr>
            <a:r>
              <a:rPr lang="en-US" smtClean="0"/>
              <a:t>Precision-recall curves</a:t>
            </a:r>
          </a:p>
          <a:p>
            <a:pPr lvl="1" eaLnBrk="1" hangingPunct="1"/>
            <a:r>
              <a:rPr lang="en-US" smtClean="0"/>
              <a:t>Recall = 0 / 5</a:t>
            </a:r>
          </a:p>
          <a:p>
            <a:pPr lvl="1" eaLnBrk="1" hangingPunct="1"/>
            <a:r>
              <a:rPr lang="en-US" smtClean="0"/>
              <a:t>Precision = 0 / 0</a:t>
            </a:r>
          </a:p>
          <a:p>
            <a:pPr marL="0" indent="0" eaLnBrk="1" hangingPunct="1">
              <a:buFontTx/>
              <a:buNone/>
            </a:pPr>
            <a:endParaRPr lang="en-US" smtClean="0"/>
          </a:p>
        </p:txBody>
      </p:sp>
      <p:grpSp>
        <p:nvGrpSpPr>
          <p:cNvPr id="31749" name="Group 4"/>
          <p:cNvGrpSpPr>
            <a:grpSpLocks/>
          </p:cNvGrpSpPr>
          <p:nvPr/>
        </p:nvGrpSpPr>
        <p:grpSpPr bwMode="auto">
          <a:xfrm>
            <a:off x="203200" y="3463925"/>
            <a:ext cx="3454400" cy="3381375"/>
            <a:chOff x="2880" y="2182"/>
            <a:chExt cx="2176" cy="2130"/>
          </a:xfrm>
        </p:grpSpPr>
        <p:sp>
          <p:nvSpPr>
            <p:cNvPr id="31777" name="Line 5"/>
            <p:cNvSpPr>
              <a:spLocks noChangeAspect="1" noChangeShapeType="1"/>
            </p:cNvSpPr>
            <p:nvPr/>
          </p:nvSpPr>
          <p:spPr bwMode="auto">
            <a:xfrm flipV="1">
              <a:off x="3661" y="3878"/>
              <a:ext cx="0" cy="3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1778" name="Line 6"/>
            <p:cNvSpPr>
              <a:spLocks noChangeAspect="1" noChangeShapeType="1"/>
            </p:cNvSpPr>
            <p:nvPr/>
          </p:nvSpPr>
          <p:spPr bwMode="auto">
            <a:xfrm flipV="1">
              <a:off x="3994" y="3878"/>
              <a:ext cx="0" cy="3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1779" name="Line 7"/>
            <p:cNvSpPr>
              <a:spLocks noChangeAspect="1" noChangeShapeType="1"/>
            </p:cNvSpPr>
            <p:nvPr/>
          </p:nvSpPr>
          <p:spPr bwMode="auto">
            <a:xfrm flipV="1">
              <a:off x="4317" y="3878"/>
              <a:ext cx="0" cy="3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1780" name="Line 8"/>
            <p:cNvSpPr>
              <a:spLocks noChangeAspect="1" noChangeShapeType="1"/>
            </p:cNvSpPr>
            <p:nvPr/>
          </p:nvSpPr>
          <p:spPr bwMode="auto">
            <a:xfrm>
              <a:off x="3306" y="3545"/>
              <a:ext cx="3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1781" name="Line 9"/>
            <p:cNvSpPr>
              <a:spLocks noChangeAspect="1" noChangeShapeType="1"/>
            </p:cNvSpPr>
            <p:nvPr/>
          </p:nvSpPr>
          <p:spPr bwMode="auto">
            <a:xfrm>
              <a:off x="3306" y="3227"/>
              <a:ext cx="3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1782" name="Line 10"/>
            <p:cNvSpPr>
              <a:spLocks noChangeAspect="1" noChangeShapeType="1"/>
            </p:cNvSpPr>
            <p:nvPr/>
          </p:nvSpPr>
          <p:spPr bwMode="auto">
            <a:xfrm>
              <a:off x="3306" y="2907"/>
              <a:ext cx="3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1783" name="Line 11"/>
            <p:cNvSpPr>
              <a:spLocks noChangeAspect="1" noChangeShapeType="1"/>
            </p:cNvSpPr>
            <p:nvPr/>
          </p:nvSpPr>
          <p:spPr bwMode="auto">
            <a:xfrm>
              <a:off x="3306" y="2588"/>
              <a:ext cx="3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1784" name="Text Box 12"/>
            <p:cNvSpPr txBox="1">
              <a:spLocks noChangeAspect="1" noChangeArrowheads="1"/>
            </p:cNvSpPr>
            <p:nvPr/>
          </p:nvSpPr>
          <p:spPr bwMode="auto">
            <a:xfrm>
              <a:off x="3246" y="3888"/>
              <a:ext cx="187"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0</a:t>
              </a:r>
            </a:p>
          </p:txBody>
        </p:sp>
        <p:sp>
          <p:nvSpPr>
            <p:cNvPr id="31785" name="Text Box 13"/>
            <p:cNvSpPr txBox="1">
              <a:spLocks noChangeAspect="1" noChangeArrowheads="1"/>
            </p:cNvSpPr>
            <p:nvPr/>
          </p:nvSpPr>
          <p:spPr bwMode="auto">
            <a:xfrm>
              <a:off x="3544" y="3888"/>
              <a:ext cx="294"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0.2</a:t>
              </a:r>
            </a:p>
          </p:txBody>
        </p:sp>
        <p:sp>
          <p:nvSpPr>
            <p:cNvPr id="31786" name="Text Box 14"/>
            <p:cNvSpPr txBox="1">
              <a:spLocks noChangeAspect="1" noChangeArrowheads="1"/>
            </p:cNvSpPr>
            <p:nvPr/>
          </p:nvSpPr>
          <p:spPr bwMode="auto">
            <a:xfrm>
              <a:off x="3842" y="3888"/>
              <a:ext cx="294"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0.4</a:t>
              </a:r>
            </a:p>
          </p:txBody>
        </p:sp>
        <p:sp>
          <p:nvSpPr>
            <p:cNvPr id="31787" name="Text Box 15"/>
            <p:cNvSpPr txBox="1">
              <a:spLocks noChangeAspect="1" noChangeArrowheads="1"/>
            </p:cNvSpPr>
            <p:nvPr/>
          </p:nvSpPr>
          <p:spPr bwMode="auto">
            <a:xfrm>
              <a:off x="4176" y="3888"/>
              <a:ext cx="294"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0.6</a:t>
              </a:r>
            </a:p>
          </p:txBody>
        </p:sp>
        <p:sp>
          <p:nvSpPr>
            <p:cNvPr id="31788" name="Text Box 16"/>
            <p:cNvSpPr txBox="1">
              <a:spLocks noChangeAspect="1" noChangeArrowheads="1"/>
            </p:cNvSpPr>
            <p:nvPr/>
          </p:nvSpPr>
          <p:spPr bwMode="auto">
            <a:xfrm>
              <a:off x="4507" y="3888"/>
              <a:ext cx="294"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0.8</a:t>
              </a:r>
            </a:p>
          </p:txBody>
        </p:sp>
        <p:sp>
          <p:nvSpPr>
            <p:cNvPr id="31789" name="Text Box 17"/>
            <p:cNvSpPr txBox="1">
              <a:spLocks noChangeAspect="1" noChangeArrowheads="1"/>
            </p:cNvSpPr>
            <p:nvPr/>
          </p:nvSpPr>
          <p:spPr bwMode="auto">
            <a:xfrm>
              <a:off x="3158" y="3757"/>
              <a:ext cx="187"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0</a:t>
              </a:r>
            </a:p>
          </p:txBody>
        </p:sp>
        <p:sp>
          <p:nvSpPr>
            <p:cNvPr id="31790" name="Text Box 18"/>
            <p:cNvSpPr txBox="1">
              <a:spLocks noChangeAspect="1" noChangeArrowheads="1"/>
            </p:cNvSpPr>
            <p:nvPr/>
          </p:nvSpPr>
          <p:spPr bwMode="auto">
            <a:xfrm>
              <a:off x="3073" y="3440"/>
              <a:ext cx="294"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0.2</a:t>
              </a:r>
            </a:p>
          </p:txBody>
        </p:sp>
        <p:sp>
          <p:nvSpPr>
            <p:cNvPr id="31791" name="Text Box 19"/>
            <p:cNvSpPr txBox="1">
              <a:spLocks noChangeAspect="1" noChangeArrowheads="1"/>
            </p:cNvSpPr>
            <p:nvPr/>
          </p:nvSpPr>
          <p:spPr bwMode="auto">
            <a:xfrm>
              <a:off x="3072" y="3129"/>
              <a:ext cx="294"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0.4</a:t>
              </a:r>
            </a:p>
          </p:txBody>
        </p:sp>
        <p:sp>
          <p:nvSpPr>
            <p:cNvPr id="31792" name="Text Box 20"/>
            <p:cNvSpPr txBox="1">
              <a:spLocks noChangeAspect="1" noChangeArrowheads="1"/>
            </p:cNvSpPr>
            <p:nvPr/>
          </p:nvSpPr>
          <p:spPr bwMode="auto">
            <a:xfrm>
              <a:off x="3068" y="2800"/>
              <a:ext cx="294"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0.6</a:t>
              </a:r>
            </a:p>
          </p:txBody>
        </p:sp>
        <p:sp>
          <p:nvSpPr>
            <p:cNvPr id="31793" name="Text Box 21"/>
            <p:cNvSpPr txBox="1">
              <a:spLocks noChangeAspect="1" noChangeArrowheads="1"/>
            </p:cNvSpPr>
            <p:nvPr/>
          </p:nvSpPr>
          <p:spPr bwMode="auto">
            <a:xfrm>
              <a:off x="3068" y="2480"/>
              <a:ext cx="294"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0.8</a:t>
              </a:r>
            </a:p>
          </p:txBody>
        </p:sp>
        <p:sp>
          <p:nvSpPr>
            <p:cNvPr id="31794" name="Text Box 22"/>
            <p:cNvSpPr txBox="1">
              <a:spLocks noChangeAspect="1" noChangeArrowheads="1"/>
            </p:cNvSpPr>
            <p:nvPr/>
          </p:nvSpPr>
          <p:spPr bwMode="auto">
            <a:xfrm>
              <a:off x="3184" y="2182"/>
              <a:ext cx="187"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1</a:t>
              </a:r>
            </a:p>
          </p:txBody>
        </p:sp>
        <p:sp>
          <p:nvSpPr>
            <p:cNvPr id="31795" name="Text Box 23"/>
            <p:cNvSpPr txBox="1">
              <a:spLocks noChangeAspect="1" noChangeArrowheads="1"/>
            </p:cNvSpPr>
            <p:nvPr/>
          </p:nvSpPr>
          <p:spPr bwMode="auto">
            <a:xfrm>
              <a:off x="3872" y="4024"/>
              <a:ext cx="651"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sz="2400">
                  <a:solidFill>
                    <a:schemeClr val="tx1"/>
                  </a:solidFill>
                </a:rPr>
                <a:t>Recall</a:t>
              </a:r>
            </a:p>
          </p:txBody>
        </p:sp>
        <p:sp>
          <p:nvSpPr>
            <p:cNvPr id="31796" name="Text Box 24"/>
            <p:cNvSpPr txBox="1">
              <a:spLocks noChangeAspect="1" noChangeArrowheads="1"/>
            </p:cNvSpPr>
            <p:nvPr/>
          </p:nvSpPr>
          <p:spPr bwMode="auto">
            <a:xfrm rot="-5400000">
              <a:off x="2570" y="2907"/>
              <a:ext cx="907"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sz="2400">
                  <a:solidFill>
                    <a:schemeClr val="tx1"/>
                  </a:solidFill>
                </a:rPr>
                <a:t>Precision</a:t>
              </a:r>
            </a:p>
          </p:txBody>
        </p:sp>
        <p:sp>
          <p:nvSpPr>
            <p:cNvPr id="31797" name="Line 25"/>
            <p:cNvSpPr>
              <a:spLocks noChangeAspect="1" noChangeShapeType="1"/>
            </p:cNvSpPr>
            <p:nvPr/>
          </p:nvSpPr>
          <p:spPr bwMode="auto">
            <a:xfrm>
              <a:off x="3306" y="3873"/>
              <a:ext cx="3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1798" name="Line 26"/>
            <p:cNvSpPr>
              <a:spLocks noChangeAspect="1" noChangeShapeType="1"/>
            </p:cNvSpPr>
            <p:nvPr/>
          </p:nvSpPr>
          <p:spPr bwMode="auto">
            <a:xfrm>
              <a:off x="3306" y="2278"/>
              <a:ext cx="3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1799" name="Line 27"/>
            <p:cNvSpPr>
              <a:spLocks noChangeAspect="1" noChangeShapeType="1"/>
            </p:cNvSpPr>
            <p:nvPr/>
          </p:nvSpPr>
          <p:spPr bwMode="auto">
            <a:xfrm flipV="1">
              <a:off x="3340" y="3877"/>
              <a:ext cx="0" cy="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1800" name="Line 28"/>
            <p:cNvSpPr>
              <a:spLocks noChangeAspect="1" noChangeShapeType="1"/>
            </p:cNvSpPr>
            <p:nvPr/>
          </p:nvSpPr>
          <p:spPr bwMode="auto">
            <a:xfrm>
              <a:off x="3340" y="2268"/>
              <a:ext cx="0" cy="162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1801" name="Line 29"/>
            <p:cNvSpPr>
              <a:spLocks noChangeAspect="1" noChangeShapeType="1"/>
            </p:cNvSpPr>
            <p:nvPr/>
          </p:nvSpPr>
          <p:spPr bwMode="auto">
            <a:xfrm>
              <a:off x="3340" y="3873"/>
              <a:ext cx="162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1802" name="Text Box 30"/>
            <p:cNvSpPr txBox="1">
              <a:spLocks noChangeAspect="1" noChangeArrowheads="1"/>
            </p:cNvSpPr>
            <p:nvPr/>
          </p:nvSpPr>
          <p:spPr bwMode="auto">
            <a:xfrm>
              <a:off x="4868" y="3890"/>
              <a:ext cx="188"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1</a:t>
              </a:r>
            </a:p>
          </p:txBody>
        </p:sp>
        <p:sp>
          <p:nvSpPr>
            <p:cNvPr id="31803" name="Line 31"/>
            <p:cNvSpPr>
              <a:spLocks noChangeAspect="1" noChangeShapeType="1"/>
            </p:cNvSpPr>
            <p:nvPr/>
          </p:nvSpPr>
          <p:spPr bwMode="auto">
            <a:xfrm flipV="1">
              <a:off x="4956" y="3879"/>
              <a:ext cx="0" cy="3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1804" name="Line 32"/>
            <p:cNvSpPr>
              <a:spLocks noChangeAspect="1" noChangeShapeType="1"/>
            </p:cNvSpPr>
            <p:nvPr/>
          </p:nvSpPr>
          <p:spPr bwMode="auto">
            <a:xfrm flipV="1">
              <a:off x="4640" y="3878"/>
              <a:ext cx="0" cy="3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grpSp>
      <p:sp>
        <p:nvSpPr>
          <p:cNvPr id="31750" name="Oval 33"/>
          <p:cNvSpPr>
            <a:spLocks noChangeAspect="1" noChangeArrowheads="1"/>
          </p:cNvSpPr>
          <p:nvPr/>
        </p:nvSpPr>
        <p:spPr bwMode="auto">
          <a:xfrm>
            <a:off x="889000" y="3551238"/>
            <a:ext cx="101600" cy="101600"/>
          </a:xfrm>
          <a:prstGeom prst="ellipse">
            <a:avLst/>
          </a:prstGeom>
          <a:solidFill>
            <a:schemeClr val="tx2"/>
          </a:solidFill>
          <a:ln w="2857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pic>
        <p:nvPicPr>
          <p:cNvPr id="31751" name="Picture 34" descr="H:\papers\cbr\submitted\viewpoint_images\chair_dining.gif"/>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6770" r="6250"/>
          <a:stretch>
            <a:fillRect/>
          </a:stretch>
        </p:blipFill>
        <p:spPr bwMode="auto">
          <a:xfrm>
            <a:off x="6950075" y="5619750"/>
            <a:ext cx="946150" cy="86042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8575">
                <a:solidFill>
                  <a:srgbClr val="FF9900"/>
                </a:solidFill>
                <a:miter lim="800000"/>
                <a:headEnd/>
                <a:tailEnd/>
              </a14:hiddenLine>
            </a:ext>
          </a:extLst>
        </p:spPr>
      </p:pic>
      <p:graphicFrame>
        <p:nvGraphicFramePr>
          <p:cNvPr id="31752" name="Object 35"/>
          <p:cNvGraphicFramePr>
            <a:graphicFrameLocks noChangeAspect="1"/>
          </p:cNvGraphicFramePr>
          <p:nvPr/>
        </p:nvGraphicFramePr>
        <p:xfrm>
          <a:off x="6894513" y="4605338"/>
          <a:ext cx="1046162" cy="939800"/>
        </p:xfrm>
        <a:graphic>
          <a:graphicData uri="http://schemas.openxmlformats.org/presentationml/2006/ole">
            <mc:AlternateContent xmlns:mc="http://schemas.openxmlformats.org/markup-compatibility/2006">
              <mc:Choice xmlns:v="urn:schemas-microsoft-com:vml" Requires="v">
                <p:oleObj spid="_x0000_s2426308" name="Bitmap Image" r:id="rId5" imgW="2857899" imgH="2142857" progId="Paint.Picture">
                  <p:embed/>
                </p:oleObj>
              </mc:Choice>
              <mc:Fallback>
                <p:oleObj name="Bitmap Image" r:id="rId5" imgW="2857899" imgH="2142857" progId="Paint.Picture">
                  <p:embed/>
                  <p:pic>
                    <p:nvPicPr>
                      <p:cNvPr id="0" name=""/>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94513" y="4605338"/>
                        <a:ext cx="1046162" cy="939800"/>
                      </a:xfrm>
                      <a:prstGeom prst="rect">
                        <a:avLst/>
                      </a:prstGeom>
                      <a:noFill/>
                      <a:ln>
                        <a:noFill/>
                      </a:ln>
                      <a:effectLst/>
                      <a:extLst>
                        <a:ext uri="{909E8E84-426E-40DD-AFC4-6F175D3DCCD1}">
                          <a14:hiddenFill xmlns:a14="http://schemas.microsoft.com/office/drawing/2010/main">
                            <a:solidFill>
                              <a:schemeClr val="accent1">
                                <a:alpha val="50195"/>
                              </a:schemeClr>
                            </a:solidFill>
                          </a14:hiddenFill>
                        </a:ext>
                        <a:ext uri="{91240B29-F687-4F45-9708-019B960494DF}">
                          <a14:hiddenLine xmlns:a14="http://schemas.microsoft.com/office/drawing/2010/main" w="381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1753" name="Object 36"/>
          <p:cNvGraphicFramePr>
            <a:graphicFrameLocks noChangeAspect="1"/>
          </p:cNvGraphicFramePr>
          <p:nvPr/>
        </p:nvGraphicFramePr>
        <p:xfrm>
          <a:off x="5827713" y="4605338"/>
          <a:ext cx="1046162" cy="939800"/>
        </p:xfrm>
        <a:graphic>
          <a:graphicData uri="http://schemas.openxmlformats.org/presentationml/2006/ole">
            <mc:AlternateContent xmlns:mc="http://schemas.openxmlformats.org/markup-compatibility/2006">
              <mc:Choice xmlns:v="urn:schemas-microsoft-com:vml" Requires="v">
                <p:oleObj spid="_x0000_s2426309" name="Bitmap Image" r:id="rId7" imgW="2857899" imgH="2142857" progId="Paint.Picture">
                  <p:embed/>
                </p:oleObj>
              </mc:Choice>
              <mc:Fallback>
                <p:oleObj name="Bitmap Image" r:id="rId7" imgW="2857899" imgH="2142857" progId="Paint.Picture">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27713" y="4605338"/>
                        <a:ext cx="1046162" cy="939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1754" name="Object 37"/>
          <p:cNvGraphicFramePr>
            <a:graphicFrameLocks noChangeAspect="1"/>
          </p:cNvGraphicFramePr>
          <p:nvPr/>
        </p:nvGraphicFramePr>
        <p:xfrm>
          <a:off x="7916863" y="4605338"/>
          <a:ext cx="1046162" cy="941387"/>
        </p:xfrm>
        <a:graphic>
          <a:graphicData uri="http://schemas.openxmlformats.org/presentationml/2006/ole">
            <mc:AlternateContent xmlns:mc="http://schemas.openxmlformats.org/markup-compatibility/2006">
              <mc:Choice xmlns:v="urn:schemas-microsoft-com:vml" Requires="v">
                <p:oleObj spid="_x0000_s2426310" name="Bitmap Image" r:id="rId9" imgW="2857899" imgH="2142857" progId="Paint.Picture">
                  <p:embed/>
                </p:oleObj>
              </mc:Choice>
              <mc:Fallback>
                <p:oleObj name="Bitmap Image" r:id="rId9" imgW="2857899" imgH="2142857" progId="Paint.Picture">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16863" y="4605338"/>
                        <a:ext cx="1046162" cy="941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1755" name="Object 38"/>
          <p:cNvGraphicFramePr>
            <a:graphicFrameLocks noChangeAspect="1"/>
          </p:cNvGraphicFramePr>
          <p:nvPr/>
        </p:nvGraphicFramePr>
        <p:xfrm>
          <a:off x="6905625" y="3605213"/>
          <a:ext cx="1046163" cy="941387"/>
        </p:xfrm>
        <a:graphic>
          <a:graphicData uri="http://schemas.openxmlformats.org/presentationml/2006/ole">
            <mc:AlternateContent xmlns:mc="http://schemas.openxmlformats.org/markup-compatibility/2006">
              <mc:Choice xmlns:v="urn:schemas-microsoft-com:vml" Requires="v">
                <p:oleObj spid="_x0000_s2426311" name="Bitmap Image" r:id="rId11" imgW="2857899" imgH="2142857" progId="Paint.Picture">
                  <p:embed/>
                </p:oleObj>
              </mc:Choice>
              <mc:Fallback>
                <p:oleObj name="Bitmap Image" r:id="rId11" imgW="2857899" imgH="2142857" progId="Paint.Picture">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05625" y="3605213"/>
                        <a:ext cx="1046163" cy="941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1756" name="Object 39"/>
          <p:cNvGraphicFramePr>
            <a:graphicFrameLocks noChangeAspect="1"/>
          </p:cNvGraphicFramePr>
          <p:nvPr/>
        </p:nvGraphicFramePr>
        <p:xfrm>
          <a:off x="4311650" y="4603750"/>
          <a:ext cx="1327150" cy="995363"/>
        </p:xfrm>
        <a:graphic>
          <a:graphicData uri="http://schemas.openxmlformats.org/presentationml/2006/ole">
            <mc:AlternateContent xmlns:mc="http://schemas.openxmlformats.org/markup-compatibility/2006">
              <mc:Choice xmlns:v="urn:schemas-microsoft-com:vml" Requires="v">
                <p:oleObj spid="_x0000_s2426312" name="Bitmap Image" r:id="rId13" imgW="2857899" imgH="2142857" progId="Paint.Picture">
                  <p:embed/>
                </p:oleObj>
              </mc:Choice>
              <mc:Fallback>
                <p:oleObj name="Bitmap Image" r:id="rId13" imgW="2857899" imgH="2142857" progId="Paint.Picture">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11650" y="4603750"/>
                        <a:ext cx="1327150" cy="995363"/>
                      </a:xfrm>
                      <a:prstGeom prst="rect">
                        <a:avLst/>
                      </a:prstGeom>
                      <a:noFill/>
                      <a:ln w="28575">
                        <a:solidFill>
                          <a:srgbClr val="FF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1757" name="Object 40"/>
          <p:cNvGraphicFramePr>
            <a:graphicFrameLocks noChangeAspect="1"/>
          </p:cNvGraphicFramePr>
          <p:nvPr/>
        </p:nvGraphicFramePr>
        <p:xfrm>
          <a:off x="7947025" y="3635375"/>
          <a:ext cx="1044575" cy="939800"/>
        </p:xfrm>
        <a:graphic>
          <a:graphicData uri="http://schemas.openxmlformats.org/presentationml/2006/ole">
            <mc:AlternateContent xmlns:mc="http://schemas.openxmlformats.org/markup-compatibility/2006">
              <mc:Choice xmlns:v="urn:schemas-microsoft-com:vml" Requires="v">
                <p:oleObj spid="_x0000_s2426313" name="Bitmap Image" r:id="rId15" imgW="2857899" imgH="2142857" progId="Paint.Picture">
                  <p:embed/>
                </p:oleObj>
              </mc:Choice>
              <mc:Fallback>
                <p:oleObj name="Bitmap Image" r:id="rId15" imgW="2857899" imgH="2142857" progId="Paint.Picture">
                  <p:embed/>
                  <p:pic>
                    <p:nvPicPr>
                      <p:cNvPr id="0" name=""/>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47025" y="3635375"/>
                        <a:ext cx="1044575" cy="939800"/>
                      </a:xfrm>
                      <a:prstGeom prst="rect">
                        <a:avLst/>
                      </a:prstGeom>
                      <a:noFill/>
                      <a:ln>
                        <a:noFill/>
                      </a:ln>
                      <a:effectLst/>
                      <a:extLst>
                        <a:ext uri="{909E8E84-426E-40DD-AFC4-6F175D3DCCD1}">
                          <a14:hiddenFill xmlns:a14="http://schemas.microsoft.com/office/drawing/2010/main">
                            <a:solidFill>
                              <a:schemeClr val="accent1">
                                <a:alpha val="50195"/>
                              </a:schemeClr>
                            </a:solidFill>
                          </a14:hiddenFill>
                        </a:ext>
                        <a:ext uri="{91240B29-F687-4F45-9708-019B960494DF}">
                          <a14:hiddenLine xmlns:a14="http://schemas.microsoft.com/office/drawing/2010/main" w="381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1758" name="Object 41"/>
          <p:cNvGraphicFramePr>
            <a:graphicFrameLocks noChangeAspect="1"/>
          </p:cNvGraphicFramePr>
          <p:nvPr/>
        </p:nvGraphicFramePr>
        <p:xfrm>
          <a:off x="5867400" y="5580063"/>
          <a:ext cx="1001713" cy="900112"/>
        </p:xfrm>
        <a:graphic>
          <a:graphicData uri="http://schemas.openxmlformats.org/presentationml/2006/ole">
            <mc:AlternateContent xmlns:mc="http://schemas.openxmlformats.org/markup-compatibility/2006">
              <mc:Choice xmlns:v="urn:schemas-microsoft-com:vml" Requires="v">
                <p:oleObj spid="_x0000_s2426314" name="Bitmap Image" r:id="rId17" imgW="2857899" imgH="2142857" progId="Paint.Picture">
                  <p:embed/>
                </p:oleObj>
              </mc:Choice>
              <mc:Fallback>
                <p:oleObj name="Bitmap Image" r:id="rId17" imgW="2857899" imgH="2142857" progId="Paint.Picture">
                  <p:embed/>
                  <p:pic>
                    <p:nvPicPr>
                      <p:cNvPr id="0" name=""/>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67400" y="5580063"/>
                        <a:ext cx="1001713" cy="900112"/>
                      </a:xfrm>
                      <a:prstGeom prst="rect">
                        <a:avLst/>
                      </a:prstGeom>
                      <a:noFill/>
                      <a:ln>
                        <a:noFill/>
                      </a:ln>
                      <a:effectLst/>
                      <a:extLst>
                        <a:ext uri="{909E8E84-426E-40DD-AFC4-6F175D3DCCD1}">
                          <a14:hiddenFill xmlns:a14="http://schemas.microsoft.com/office/drawing/2010/main">
                            <a:solidFill>
                              <a:schemeClr val="accent1">
                                <a:alpha val="50195"/>
                              </a:schemeClr>
                            </a:solidFill>
                          </a14:hiddenFill>
                        </a:ext>
                        <a:ext uri="{91240B29-F687-4F45-9708-019B960494DF}">
                          <a14:hiddenLine xmlns:a14="http://schemas.microsoft.com/office/drawing/2010/main" w="381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1759" name="Object 42"/>
          <p:cNvGraphicFramePr>
            <a:graphicFrameLocks noChangeAspect="1"/>
          </p:cNvGraphicFramePr>
          <p:nvPr/>
        </p:nvGraphicFramePr>
        <p:xfrm>
          <a:off x="7940675" y="5607050"/>
          <a:ext cx="968375" cy="873125"/>
        </p:xfrm>
        <a:graphic>
          <a:graphicData uri="http://schemas.openxmlformats.org/presentationml/2006/ole">
            <mc:AlternateContent xmlns:mc="http://schemas.openxmlformats.org/markup-compatibility/2006">
              <mc:Choice xmlns:v="urn:schemas-microsoft-com:vml" Requires="v">
                <p:oleObj spid="_x0000_s2426315" name="Bitmap Image" r:id="rId19" imgW="2857899" imgH="2142857" progId="Paint.Picture">
                  <p:embed/>
                </p:oleObj>
              </mc:Choice>
              <mc:Fallback>
                <p:oleObj name="Bitmap Image" r:id="rId19" imgW="2857899" imgH="2142857" progId="Paint.Picture">
                  <p:embed/>
                  <p:pic>
                    <p:nvPicPr>
                      <p:cNvPr id="0" name=""/>
                      <p:cNvPicPr>
                        <a:picLocks noChangeAspect="1" noChangeArrowheads="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40675" y="5607050"/>
                        <a:ext cx="968375" cy="873125"/>
                      </a:xfrm>
                      <a:prstGeom prst="rect">
                        <a:avLst/>
                      </a:prstGeom>
                      <a:noFill/>
                      <a:ln>
                        <a:noFill/>
                      </a:ln>
                      <a:effectLst/>
                      <a:extLst>
                        <a:ext uri="{909E8E84-426E-40DD-AFC4-6F175D3DCCD1}">
                          <a14:hiddenFill xmlns:a14="http://schemas.microsoft.com/office/drawing/2010/main">
                            <a:solidFill>
                              <a:schemeClr val="accent1">
                                <a:alpha val="50195"/>
                              </a:schemeClr>
                            </a:solidFill>
                          </a14:hiddenFill>
                        </a:ext>
                        <a:ext uri="{91240B29-F687-4F45-9708-019B960494DF}">
                          <a14:hiddenLine xmlns:a14="http://schemas.microsoft.com/office/drawing/2010/main" w="381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1760" name="Rectangle 43"/>
          <p:cNvSpPr>
            <a:spLocks noChangeArrowheads="1"/>
          </p:cNvSpPr>
          <p:nvPr/>
        </p:nvSpPr>
        <p:spPr bwMode="auto">
          <a:xfrm>
            <a:off x="5842000" y="3687763"/>
            <a:ext cx="3113088" cy="2819400"/>
          </a:xfrm>
          <a:prstGeom prst="rect">
            <a:avLst/>
          </a:prstGeom>
          <a:noFill/>
          <a:ln w="28575">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31761" name="Text Box 44"/>
          <p:cNvSpPr txBox="1">
            <a:spLocks noChangeArrowheads="1"/>
          </p:cNvSpPr>
          <p:nvPr/>
        </p:nvSpPr>
        <p:spPr bwMode="auto">
          <a:xfrm>
            <a:off x="6515100" y="6510338"/>
            <a:ext cx="1882775"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33CC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lnSpc>
                <a:spcPct val="85000"/>
              </a:lnSpc>
              <a:buClr>
                <a:srgbClr val="FFCC00"/>
              </a:buClr>
              <a:buSzPct val="80000"/>
              <a:buFont typeface="Wingdings" pitchFamily="2" charset="2"/>
              <a:buNone/>
            </a:pPr>
            <a:r>
              <a:rPr kumimoji="1" lang="en-US" sz="2000">
                <a:solidFill>
                  <a:schemeClr val="tx1"/>
                </a:solidFill>
                <a:latin typeface="Times New Roman" pitchFamily="18" charset="0"/>
              </a:rPr>
              <a:t>Ranked Matches</a:t>
            </a:r>
          </a:p>
        </p:txBody>
      </p:sp>
      <p:sp>
        <p:nvSpPr>
          <p:cNvPr id="31762" name="Text Box 45"/>
          <p:cNvSpPr txBox="1">
            <a:spLocks noChangeArrowheads="1"/>
          </p:cNvSpPr>
          <p:nvPr/>
        </p:nvSpPr>
        <p:spPr bwMode="auto">
          <a:xfrm>
            <a:off x="4605338" y="5592763"/>
            <a:ext cx="819150"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33CC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lnSpc>
                <a:spcPct val="85000"/>
              </a:lnSpc>
              <a:buClr>
                <a:srgbClr val="FFCC00"/>
              </a:buClr>
              <a:buSzPct val="80000"/>
              <a:buFont typeface="Wingdings" pitchFamily="2" charset="2"/>
              <a:buNone/>
            </a:pPr>
            <a:r>
              <a:rPr kumimoji="1" lang="en-US" sz="2000">
                <a:solidFill>
                  <a:schemeClr val="tx1"/>
                </a:solidFill>
                <a:latin typeface="Times New Roman" pitchFamily="18" charset="0"/>
              </a:rPr>
              <a:t>Query</a:t>
            </a:r>
          </a:p>
        </p:txBody>
      </p:sp>
      <p:graphicFrame>
        <p:nvGraphicFramePr>
          <p:cNvPr id="31763" name="Object 46"/>
          <p:cNvGraphicFramePr>
            <a:graphicFrameLocks noChangeAspect="1"/>
          </p:cNvGraphicFramePr>
          <p:nvPr/>
        </p:nvGraphicFramePr>
        <p:xfrm>
          <a:off x="5918200" y="3681413"/>
          <a:ext cx="955675" cy="860425"/>
        </p:xfrm>
        <a:graphic>
          <a:graphicData uri="http://schemas.openxmlformats.org/presentationml/2006/ole">
            <mc:AlternateContent xmlns:mc="http://schemas.openxmlformats.org/markup-compatibility/2006">
              <mc:Choice xmlns:v="urn:schemas-microsoft-com:vml" Requires="v">
                <p:oleObj spid="_x0000_s2426316" name="Bitmap Image" r:id="rId21" imgW="2857899" imgH="2142857" progId="Paint.Picture">
                  <p:embed/>
                </p:oleObj>
              </mc:Choice>
              <mc:Fallback>
                <p:oleObj name="Bitmap Image" r:id="rId21" imgW="2857899" imgH="2142857" progId="Paint.Picture">
                  <p:embed/>
                  <p:pic>
                    <p:nvPicPr>
                      <p:cNvPr id="0" name=""/>
                      <p:cNvPicPr>
                        <a:picLocks noChangeAspect="1" noChangeArrowheads="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18200" y="3681413"/>
                        <a:ext cx="955675" cy="860425"/>
                      </a:xfrm>
                      <a:prstGeom prst="rect">
                        <a:avLst/>
                      </a:prstGeom>
                      <a:noFill/>
                      <a:ln>
                        <a:noFill/>
                      </a:ln>
                      <a:effectLst/>
                      <a:extLst>
                        <a:ext uri="{909E8E84-426E-40DD-AFC4-6F175D3DCCD1}">
                          <a14:hiddenFill xmlns:a14="http://schemas.microsoft.com/office/drawing/2010/main">
                            <a:solidFill>
                              <a:schemeClr val="accent1">
                                <a:alpha val="50195"/>
                              </a:schemeClr>
                            </a:solidFill>
                          </a14:hiddenFill>
                        </a:ext>
                        <a:ext uri="{91240B29-F687-4F45-9708-019B960494DF}">
                          <a14:hiddenLine xmlns:a14="http://schemas.microsoft.com/office/drawing/2010/main" w="381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1764" name="Line 47"/>
          <p:cNvSpPr>
            <a:spLocks noChangeShapeType="1"/>
          </p:cNvSpPr>
          <p:nvPr/>
        </p:nvSpPr>
        <p:spPr bwMode="auto">
          <a:xfrm>
            <a:off x="5830888" y="4575175"/>
            <a:ext cx="3124200" cy="0"/>
          </a:xfrm>
          <a:prstGeom prst="line">
            <a:avLst/>
          </a:prstGeom>
          <a:noFill/>
          <a:ln w="254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1765" name="Line 48"/>
          <p:cNvSpPr>
            <a:spLocks noChangeShapeType="1"/>
          </p:cNvSpPr>
          <p:nvPr/>
        </p:nvSpPr>
        <p:spPr bwMode="auto">
          <a:xfrm>
            <a:off x="5830888" y="5565775"/>
            <a:ext cx="3124200" cy="0"/>
          </a:xfrm>
          <a:prstGeom prst="line">
            <a:avLst/>
          </a:prstGeom>
          <a:noFill/>
          <a:ln w="254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1766" name="Line 49"/>
          <p:cNvSpPr>
            <a:spLocks noChangeShapeType="1"/>
          </p:cNvSpPr>
          <p:nvPr/>
        </p:nvSpPr>
        <p:spPr bwMode="auto">
          <a:xfrm>
            <a:off x="6873875" y="3676650"/>
            <a:ext cx="0" cy="2819400"/>
          </a:xfrm>
          <a:prstGeom prst="line">
            <a:avLst/>
          </a:prstGeom>
          <a:noFill/>
          <a:ln w="254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1767" name="Line 50"/>
          <p:cNvSpPr>
            <a:spLocks noChangeShapeType="1"/>
          </p:cNvSpPr>
          <p:nvPr/>
        </p:nvSpPr>
        <p:spPr bwMode="auto">
          <a:xfrm>
            <a:off x="7940675" y="3676650"/>
            <a:ext cx="0" cy="2819400"/>
          </a:xfrm>
          <a:prstGeom prst="line">
            <a:avLst/>
          </a:prstGeom>
          <a:noFill/>
          <a:ln w="254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56243" name="Text Box 51"/>
          <p:cNvSpPr txBox="1">
            <a:spLocks noChangeArrowheads="1"/>
          </p:cNvSpPr>
          <p:nvPr/>
        </p:nvSpPr>
        <p:spPr bwMode="auto">
          <a:xfrm>
            <a:off x="5838825" y="4529138"/>
            <a:ext cx="325438" cy="396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defRPr/>
            </a:pPr>
            <a:r>
              <a:rPr lang="en-US" sz="2000" b="1">
                <a:solidFill>
                  <a:schemeClr val="tx1"/>
                </a:solidFill>
                <a:effectLst>
                  <a:outerShdw blurRad="38100" dist="38100" dir="2700000" algn="tl">
                    <a:srgbClr val="C0C0C0"/>
                  </a:outerShdw>
                </a:effectLst>
                <a:latin typeface="Times New Roman" pitchFamily="18" charset="0"/>
              </a:rPr>
              <a:t>4</a:t>
            </a:r>
          </a:p>
        </p:txBody>
      </p:sp>
      <p:sp>
        <p:nvSpPr>
          <p:cNvPr id="2056244" name="Text Box 52"/>
          <p:cNvSpPr txBox="1">
            <a:spLocks noChangeArrowheads="1"/>
          </p:cNvSpPr>
          <p:nvPr/>
        </p:nvSpPr>
        <p:spPr bwMode="auto">
          <a:xfrm>
            <a:off x="5818188" y="5519738"/>
            <a:ext cx="325437" cy="396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defRPr/>
            </a:pPr>
            <a:r>
              <a:rPr lang="en-US" sz="2000" b="1">
                <a:solidFill>
                  <a:schemeClr val="tx1"/>
                </a:solidFill>
                <a:effectLst>
                  <a:outerShdw blurRad="38100" dist="38100" dir="2700000" algn="tl">
                    <a:srgbClr val="C0C0C0"/>
                  </a:outerShdw>
                </a:effectLst>
                <a:latin typeface="Times New Roman" pitchFamily="18" charset="0"/>
              </a:rPr>
              <a:t>7</a:t>
            </a:r>
          </a:p>
        </p:txBody>
      </p:sp>
      <p:sp>
        <p:nvSpPr>
          <p:cNvPr id="2056245" name="Text Box 53"/>
          <p:cNvSpPr txBox="1">
            <a:spLocks noChangeArrowheads="1"/>
          </p:cNvSpPr>
          <p:nvPr/>
        </p:nvSpPr>
        <p:spPr bwMode="auto">
          <a:xfrm>
            <a:off x="5838825" y="3614738"/>
            <a:ext cx="325438" cy="396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defRPr/>
            </a:pPr>
            <a:r>
              <a:rPr lang="en-US" sz="2000" b="1">
                <a:solidFill>
                  <a:schemeClr val="tx1"/>
                </a:solidFill>
                <a:effectLst>
                  <a:outerShdw blurRad="38100" dist="38100" dir="2700000" algn="tl">
                    <a:srgbClr val="C0C0C0"/>
                  </a:outerShdw>
                </a:effectLst>
                <a:latin typeface="Times New Roman" pitchFamily="18" charset="0"/>
              </a:rPr>
              <a:t>1</a:t>
            </a:r>
          </a:p>
        </p:txBody>
      </p:sp>
      <p:sp>
        <p:nvSpPr>
          <p:cNvPr id="2056246" name="Text Box 54"/>
          <p:cNvSpPr txBox="1">
            <a:spLocks noChangeArrowheads="1"/>
          </p:cNvSpPr>
          <p:nvPr/>
        </p:nvSpPr>
        <p:spPr bwMode="auto">
          <a:xfrm>
            <a:off x="6878638" y="4529138"/>
            <a:ext cx="325437" cy="396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defRPr/>
            </a:pPr>
            <a:r>
              <a:rPr lang="en-US" sz="2000" b="1">
                <a:solidFill>
                  <a:schemeClr val="tx1"/>
                </a:solidFill>
                <a:effectLst>
                  <a:outerShdw blurRad="38100" dist="38100" dir="2700000" algn="tl">
                    <a:srgbClr val="C0C0C0"/>
                  </a:outerShdw>
                </a:effectLst>
                <a:latin typeface="Times New Roman" pitchFamily="18" charset="0"/>
              </a:rPr>
              <a:t>5</a:t>
            </a:r>
          </a:p>
        </p:txBody>
      </p:sp>
      <p:sp>
        <p:nvSpPr>
          <p:cNvPr id="2056247" name="Text Box 55"/>
          <p:cNvSpPr txBox="1">
            <a:spLocks noChangeArrowheads="1"/>
          </p:cNvSpPr>
          <p:nvPr/>
        </p:nvSpPr>
        <p:spPr bwMode="auto">
          <a:xfrm>
            <a:off x="6878638" y="3614738"/>
            <a:ext cx="325437" cy="396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defRPr/>
            </a:pPr>
            <a:r>
              <a:rPr lang="en-US" sz="2000" b="1">
                <a:solidFill>
                  <a:schemeClr val="tx1"/>
                </a:solidFill>
                <a:effectLst>
                  <a:outerShdw blurRad="38100" dist="38100" dir="2700000" algn="tl">
                    <a:srgbClr val="C0C0C0"/>
                  </a:outerShdw>
                </a:effectLst>
                <a:latin typeface="Times New Roman" pitchFamily="18" charset="0"/>
              </a:rPr>
              <a:t>2</a:t>
            </a:r>
          </a:p>
        </p:txBody>
      </p:sp>
      <p:sp>
        <p:nvSpPr>
          <p:cNvPr id="2056248" name="Text Box 56"/>
          <p:cNvSpPr txBox="1">
            <a:spLocks noChangeArrowheads="1"/>
          </p:cNvSpPr>
          <p:nvPr/>
        </p:nvSpPr>
        <p:spPr bwMode="auto">
          <a:xfrm>
            <a:off x="6886575" y="5519738"/>
            <a:ext cx="323850" cy="396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defRPr/>
            </a:pPr>
            <a:r>
              <a:rPr lang="en-US" sz="2000" b="1">
                <a:solidFill>
                  <a:schemeClr val="tx1"/>
                </a:solidFill>
                <a:effectLst>
                  <a:outerShdw blurRad="38100" dist="38100" dir="2700000" algn="tl">
                    <a:srgbClr val="C0C0C0"/>
                  </a:outerShdw>
                </a:effectLst>
                <a:latin typeface="Times New Roman" pitchFamily="18" charset="0"/>
              </a:rPr>
              <a:t>8</a:t>
            </a:r>
          </a:p>
        </p:txBody>
      </p:sp>
      <p:sp>
        <p:nvSpPr>
          <p:cNvPr id="2056249" name="Text Box 57"/>
          <p:cNvSpPr txBox="1">
            <a:spLocks noChangeArrowheads="1"/>
          </p:cNvSpPr>
          <p:nvPr/>
        </p:nvSpPr>
        <p:spPr bwMode="auto">
          <a:xfrm>
            <a:off x="7920038" y="4529138"/>
            <a:ext cx="325437" cy="396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defRPr/>
            </a:pPr>
            <a:r>
              <a:rPr lang="en-US" sz="2000" b="1">
                <a:solidFill>
                  <a:schemeClr val="tx1"/>
                </a:solidFill>
                <a:effectLst>
                  <a:outerShdw blurRad="38100" dist="38100" dir="2700000" algn="tl">
                    <a:srgbClr val="C0C0C0"/>
                  </a:outerShdw>
                </a:effectLst>
                <a:latin typeface="Times New Roman" pitchFamily="18" charset="0"/>
              </a:rPr>
              <a:t>6</a:t>
            </a:r>
          </a:p>
        </p:txBody>
      </p:sp>
      <p:sp>
        <p:nvSpPr>
          <p:cNvPr id="2056250" name="Text Box 58"/>
          <p:cNvSpPr txBox="1">
            <a:spLocks noChangeArrowheads="1"/>
          </p:cNvSpPr>
          <p:nvPr/>
        </p:nvSpPr>
        <p:spPr bwMode="auto">
          <a:xfrm>
            <a:off x="7920038" y="3614738"/>
            <a:ext cx="323850" cy="396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defRPr/>
            </a:pPr>
            <a:r>
              <a:rPr lang="en-US" sz="2000" b="1">
                <a:solidFill>
                  <a:schemeClr val="tx1"/>
                </a:solidFill>
                <a:effectLst>
                  <a:outerShdw blurRad="38100" dist="38100" dir="2700000" algn="tl">
                    <a:srgbClr val="C0C0C0"/>
                  </a:outerShdw>
                </a:effectLst>
                <a:latin typeface="Times New Roman" pitchFamily="18" charset="0"/>
              </a:rPr>
              <a:t>3</a:t>
            </a:r>
          </a:p>
        </p:txBody>
      </p:sp>
      <p:sp>
        <p:nvSpPr>
          <p:cNvPr id="2056251" name="Text Box 59"/>
          <p:cNvSpPr txBox="1">
            <a:spLocks noChangeArrowheads="1"/>
          </p:cNvSpPr>
          <p:nvPr/>
        </p:nvSpPr>
        <p:spPr bwMode="auto">
          <a:xfrm>
            <a:off x="7945438" y="5519738"/>
            <a:ext cx="325437" cy="396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defRPr/>
            </a:pPr>
            <a:r>
              <a:rPr lang="en-US" sz="2000" b="1">
                <a:solidFill>
                  <a:schemeClr val="tx1"/>
                </a:solidFill>
                <a:effectLst>
                  <a:outerShdw blurRad="38100" dist="38100" dir="2700000" algn="tl">
                    <a:srgbClr val="C0C0C0"/>
                  </a:outerShdw>
                </a:effectLst>
                <a:latin typeface="Times New Roman" pitchFamily="18" charset="0"/>
              </a:rPr>
              <a:t>9</a:t>
            </a:r>
          </a:p>
        </p:txBody>
      </p:sp>
    </p:spTree>
    <p:extLst>
      <p:ext uri="{BB962C8B-B14F-4D97-AF65-F5344CB8AC3E}">
        <p14:creationId xmlns:p14="http://schemas.microsoft.com/office/powerpoint/2010/main" val="26889294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Espace réservé du numéro de diapositive 4"/>
          <p:cNvSpPr>
            <a:spLocks noGrp="1"/>
          </p:cNvSpPr>
          <p:nvPr>
            <p:ph type="sldNum" sz="quarter" idx="12"/>
          </p:nvPr>
        </p:nvSpPr>
        <p:spPr>
          <a:noFill/>
        </p:spPr>
        <p:txBody>
          <a:bodyPr>
            <a:normAutofit fontScale="85000" lnSpcReduction="20000"/>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eaLnBrk="1" hangingPunct="1"/>
            <a:fld id="{60B3E7B4-F687-4E36-8A5F-01E9E4F49446}" type="slidenum">
              <a:rPr lang="fr-FR" sz="1400">
                <a:latin typeface="Comic Sans MS" pitchFamily="66" charset="0"/>
              </a:rPr>
              <a:pPr eaLnBrk="1" hangingPunct="1"/>
              <a:t>2</a:t>
            </a:fld>
            <a:endParaRPr lang="fr-FR" sz="1400">
              <a:latin typeface="Comic Sans MS" pitchFamily="66" charset="0"/>
            </a:endParaRPr>
          </a:p>
        </p:txBody>
      </p:sp>
      <p:sp>
        <p:nvSpPr>
          <p:cNvPr id="4099" name="Rectangle 1026"/>
          <p:cNvSpPr>
            <a:spLocks noGrp="1" noChangeArrowheads="1"/>
          </p:cNvSpPr>
          <p:nvPr>
            <p:ph type="title"/>
          </p:nvPr>
        </p:nvSpPr>
        <p:spPr>
          <a:noFill/>
        </p:spPr>
        <p:txBody>
          <a:bodyPr/>
          <a:lstStyle/>
          <a:p>
            <a:pPr eaLnBrk="1" hangingPunct="1"/>
            <a:r>
              <a:rPr lang="fr-FR" sz="4000" smtClean="0">
                <a:solidFill>
                  <a:srgbClr val="336699"/>
                </a:solidFill>
              </a:rPr>
              <a:t>Applications 3D</a:t>
            </a:r>
            <a:endParaRPr lang="en-GB" sz="4000" smtClean="0">
              <a:solidFill>
                <a:srgbClr val="336699"/>
              </a:solidFill>
            </a:endParaRPr>
          </a:p>
        </p:txBody>
      </p:sp>
      <p:pic>
        <p:nvPicPr>
          <p:cNvPr id="4100" name="Picture 1028" descr="Animation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1143000"/>
            <a:ext cx="2362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10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4648200"/>
            <a:ext cx="1492250" cy="154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02" name="Text Box 1030"/>
          <p:cNvSpPr txBox="1">
            <a:spLocks noChangeArrowheads="1"/>
          </p:cNvSpPr>
          <p:nvPr/>
        </p:nvSpPr>
        <p:spPr bwMode="auto">
          <a:xfrm>
            <a:off x="6400800" y="5486400"/>
            <a:ext cx="19081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spcBef>
                <a:spcPct val="50000"/>
              </a:spcBef>
            </a:pPr>
            <a:r>
              <a:rPr lang="en-GB" sz="2000">
                <a:latin typeface="Times New Roman" pitchFamily="18" charset="0"/>
              </a:rPr>
              <a:t>Cultural heritage </a:t>
            </a:r>
          </a:p>
        </p:txBody>
      </p:sp>
      <p:sp>
        <p:nvSpPr>
          <p:cNvPr id="4103" name="Text Box 1031"/>
          <p:cNvSpPr txBox="1">
            <a:spLocks noChangeArrowheads="1"/>
          </p:cNvSpPr>
          <p:nvPr/>
        </p:nvSpPr>
        <p:spPr bwMode="auto">
          <a:xfrm>
            <a:off x="228600" y="5410200"/>
            <a:ext cx="19081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spcBef>
                <a:spcPct val="50000"/>
              </a:spcBef>
            </a:pPr>
            <a:r>
              <a:rPr lang="en-GB" sz="2000" dirty="0" smtClean="0">
                <a:latin typeface="Times New Roman" pitchFamily="18" charset="0"/>
              </a:rPr>
              <a:t>Biometric </a:t>
            </a:r>
            <a:endParaRPr lang="en-GB" sz="2000" dirty="0">
              <a:latin typeface="Times New Roman" pitchFamily="18" charset="0"/>
            </a:endParaRPr>
          </a:p>
        </p:txBody>
      </p:sp>
      <p:sp>
        <p:nvSpPr>
          <p:cNvPr id="4104" name="Text Box 1032"/>
          <p:cNvSpPr txBox="1">
            <a:spLocks noChangeArrowheads="1"/>
          </p:cNvSpPr>
          <p:nvPr/>
        </p:nvSpPr>
        <p:spPr bwMode="auto">
          <a:xfrm>
            <a:off x="6324600" y="1508125"/>
            <a:ext cx="19542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lgn="ctr">
              <a:spcBef>
                <a:spcPct val="50000"/>
              </a:spcBef>
            </a:pPr>
            <a:r>
              <a:rPr lang="en-GB" sz="2000" dirty="0">
                <a:latin typeface="Times New Roman" pitchFamily="18" charset="0"/>
              </a:rPr>
              <a:t>Computer Assisted Design</a:t>
            </a:r>
          </a:p>
        </p:txBody>
      </p:sp>
      <p:sp>
        <p:nvSpPr>
          <p:cNvPr id="4105" name="Text Box 1033"/>
          <p:cNvSpPr txBox="1">
            <a:spLocks noChangeArrowheads="1"/>
          </p:cNvSpPr>
          <p:nvPr/>
        </p:nvSpPr>
        <p:spPr bwMode="auto">
          <a:xfrm>
            <a:off x="152400" y="3657600"/>
            <a:ext cx="19081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spcBef>
                <a:spcPct val="50000"/>
              </a:spcBef>
            </a:pPr>
            <a:r>
              <a:rPr lang="en-GB" sz="2000">
                <a:latin typeface="Times New Roman" pitchFamily="18" charset="0"/>
              </a:rPr>
              <a:t>Video </a:t>
            </a:r>
            <a:r>
              <a:rPr lang="fr-FR" sz="2000">
                <a:latin typeface="Times New Roman" pitchFamily="18" charset="0"/>
              </a:rPr>
              <a:t>g</a:t>
            </a:r>
            <a:r>
              <a:rPr lang="en-GB" sz="2000">
                <a:latin typeface="Times New Roman" pitchFamily="18" charset="0"/>
              </a:rPr>
              <a:t>ames </a:t>
            </a:r>
          </a:p>
        </p:txBody>
      </p:sp>
      <p:sp>
        <p:nvSpPr>
          <p:cNvPr id="4106" name="Text Box 1034"/>
          <p:cNvSpPr txBox="1">
            <a:spLocks noChangeArrowheads="1"/>
          </p:cNvSpPr>
          <p:nvPr/>
        </p:nvSpPr>
        <p:spPr bwMode="auto">
          <a:xfrm>
            <a:off x="0" y="1965325"/>
            <a:ext cx="19081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lgn="ctr">
              <a:spcBef>
                <a:spcPct val="50000"/>
              </a:spcBef>
            </a:pPr>
            <a:r>
              <a:rPr lang="en-GB" sz="2000">
                <a:latin typeface="Times New Roman" pitchFamily="18" charset="0"/>
              </a:rPr>
              <a:t>Cinema </a:t>
            </a:r>
          </a:p>
        </p:txBody>
      </p:sp>
      <p:graphicFrame>
        <p:nvGraphicFramePr>
          <p:cNvPr id="4107" name="Object 1035"/>
          <p:cNvGraphicFramePr>
            <a:graphicFrameLocks noChangeAspect="1"/>
          </p:cNvGraphicFramePr>
          <p:nvPr/>
        </p:nvGraphicFramePr>
        <p:xfrm>
          <a:off x="1828800" y="2971800"/>
          <a:ext cx="2362200" cy="1524000"/>
        </p:xfrm>
        <a:graphic>
          <a:graphicData uri="http://schemas.openxmlformats.org/presentationml/2006/ole">
            <mc:AlternateContent xmlns:mc="http://schemas.openxmlformats.org/markup-compatibility/2006">
              <mc:Choice xmlns:v="urn:schemas-microsoft-com:vml" Requires="v">
                <p:oleObj spid="_x0000_s2415668" name="Image bitmap" r:id="rId6" imgW="2305372" imgH="1523810" progId="Paint.Picture">
                  <p:embed/>
                </p:oleObj>
              </mc:Choice>
              <mc:Fallback>
                <p:oleObj name="Image bitmap" r:id="rId6" imgW="2305372" imgH="1523810" progId="Paint.Pictur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28800" y="2971800"/>
                        <a:ext cx="23622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108" name="Picture 1036" descr="C:\Documents and Settings\Tarik\Bureau\rev_shrek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8800" y="1289050"/>
            <a:ext cx="2209800" cy="153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Picture 1037" descr="C:\Documents and Settings\Tarik\Bureau\Log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8200" y="4648200"/>
            <a:ext cx="1430338"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0" name="Picture 1038" descr="http://www.sci.kun.nl/sigma/gifs/moleculen/aspirin.gif"/>
          <p:cNvPicPr>
            <a:picLocks noChangeAspect="1" noChangeArrowheads="1"/>
          </p:cNvPicPr>
          <p:nvPr/>
        </p:nvPicPr>
        <p:blipFill>
          <a:blip r:embed="rId10" cstate="print">
            <a:clrChange>
              <a:clrFrom>
                <a:srgbClr val="323232"/>
              </a:clrFrom>
              <a:clrTo>
                <a:srgbClr val="323232">
                  <a:alpha val="0"/>
                </a:srgbClr>
              </a:clrTo>
            </a:clrChange>
            <a:extLst>
              <a:ext uri="{28A0092B-C50C-407E-A947-70E740481C1C}">
                <a14:useLocalDpi xmlns:a14="http://schemas.microsoft.com/office/drawing/2010/main" val="0"/>
              </a:ext>
            </a:extLst>
          </a:blip>
          <a:srcRect/>
          <a:stretch>
            <a:fillRect/>
          </a:stretch>
        </p:blipFill>
        <p:spPr bwMode="auto">
          <a:xfrm>
            <a:off x="4724400" y="2819400"/>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1" name="Text Box 1039"/>
          <p:cNvSpPr txBox="1">
            <a:spLocks noChangeArrowheads="1"/>
          </p:cNvSpPr>
          <p:nvPr/>
        </p:nvSpPr>
        <p:spPr bwMode="auto">
          <a:xfrm>
            <a:off x="6400800" y="3048000"/>
            <a:ext cx="2362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spcBef>
                <a:spcPct val="50000"/>
              </a:spcBef>
            </a:pPr>
            <a:r>
              <a:rPr lang="en-GB" sz="2000">
                <a:latin typeface="Times New Roman" pitchFamily="18" charset="0"/>
              </a:rPr>
              <a:t>Biologie moléculaire </a:t>
            </a:r>
          </a:p>
        </p:txBody>
      </p:sp>
    </p:spTree>
    <p:extLst>
      <p:ext uri="{BB962C8B-B14F-4D97-AF65-F5344CB8AC3E}">
        <p14:creationId xmlns:p14="http://schemas.microsoft.com/office/powerpoint/2010/main" val="26620799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Espace réservé du numéro de diapositive 5"/>
          <p:cNvSpPr>
            <a:spLocks noGrp="1"/>
          </p:cNvSpPr>
          <p:nvPr>
            <p:ph type="sldNum" sz="quarter" idx="12"/>
          </p:nvPr>
        </p:nvSpPr>
        <p:spPr>
          <a:noFill/>
        </p:spPr>
        <p:txBody>
          <a:bodyPr>
            <a:normAutofit fontScale="85000" lnSpcReduction="20000"/>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eaLnBrk="1" hangingPunct="1"/>
            <a:fld id="{902A7CD3-1049-4F29-B019-AA7B33967B88}" type="slidenum">
              <a:rPr lang="fr-FR" sz="1400">
                <a:latin typeface="Comic Sans MS" pitchFamily="66" charset="0"/>
              </a:rPr>
              <a:pPr eaLnBrk="1" hangingPunct="1"/>
              <a:t>20</a:t>
            </a:fld>
            <a:endParaRPr lang="fr-FR" sz="1400">
              <a:latin typeface="Comic Sans MS" pitchFamily="66" charset="0"/>
            </a:endParaRPr>
          </a:p>
        </p:txBody>
      </p:sp>
      <p:sp>
        <p:nvSpPr>
          <p:cNvPr id="32771" name="Rectangle 2"/>
          <p:cNvSpPr>
            <a:spLocks noGrp="1" noChangeArrowheads="1"/>
          </p:cNvSpPr>
          <p:nvPr>
            <p:ph type="title"/>
          </p:nvPr>
        </p:nvSpPr>
        <p:spPr>
          <a:xfrm>
            <a:off x="609600" y="0"/>
            <a:ext cx="7772400" cy="1143000"/>
          </a:xfrm>
        </p:spPr>
        <p:txBody>
          <a:bodyPr/>
          <a:lstStyle/>
          <a:p>
            <a:pPr eaLnBrk="1" hangingPunct="1"/>
            <a:r>
              <a:rPr lang="en-US" smtClean="0"/>
              <a:t>Precision vs. Recall</a:t>
            </a:r>
          </a:p>
        </p:txBody>
      </p:sp>
      <p:sp>
        <p:nvSpPr>
          <p:cNvPr id="32772" name="Rectangle 3"/>
          <p:cNvSpPr>
            <a:spLocks noGrp="1" noChangeArrowheads="1"/>
          </p:cNvSpPr>
          <p:nvPr>
            <p:ph type="body" idx="1"/>
          </p:nvPr>
        </p:nvSpPr>
        <p:spPr>
          <a:xfrm>
            <a:off x="685800" y="1371600"/>
            <a:ext cx="7772400" cy="4724400"/>
          </a:xfrm>
        </p:spPr>
        <p:txBody>
          <a:bodyPr/>
          <a:lstStyle/>
          <a:p>
            <a:pPr marL="0" indent="0" eaLnBrk="1" hangingPunct="1">
              <a:buFontTx/>
              <a:buNone/>
            </a:pPr>
            <a:r>
              <a:rPr lang="en-US" smtClean="0"/>
              <a:t>Precision-recall curves</a:t>
            </a:r>
          </a:p>
          <a:p>
            <a:pPr lvl="1" eaLnBrk="1" hangingPunct="1"/>
            <a:r>
              <a:rPr lang="en-US" smtClean="0"/>
              <a:t>Recall = 1 / 5</a:t>
            </a:r>
          </a:p>
          <a:p>
            <a:pPr lvl="1" eaLnBrk="1" hangingPunct="1"/>
            <a:r>
              <a:rPr lang="en-US" smtClean="0"/>
              <a:t>Precision = 1 / 1</a:t>
            </a:r>
          </a:p>
        </p:txBody>
      </p:sp>
      <p:sp>
        <p:nvSpPr>
          <p:cNvPr id="32773" name="Rectangle 4"/>
          <p:cNvSpPr>
            <a:spLocks noChangeArrowheads="1"/>
          </p:cNvSpPr>
          <p:nvPr/>
        </p:nvSpPr>
        <p:spPr bwMode="auto">
          <a:xfrm>
            <a:off x="5859463" y="3694113"/>
            <a:ext cx="1006475" cy="877887"/>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nvGrpSpPr>
          <p:cNvPr id="32774" name="Group 5"/>
          <p:cNvGrpSpPr>
            <a:grpSpLocks/>
          </p:cNvGrpSpPr>
          <p:nvPr/>
        </p:nvGrpSpPr>
        <p:grpSpPr bwMode="auto">
          <a:xfrm>
            <a:off x="203200" y="3463925"/>
            <a:ext cx="3454400" cy="3381375"/>
            <a:chOff x="2880" y="2182"/>
            <a:chExt cx="2176" cy="2130"/>
          </a:xfrm>
        </p:grpSpPr>
        <p:sp>
          <p:nvSpPr>
            <p:cNvPr id="32804" name="Line 6"/>
            <p:cNvSpPr>
              <a:spLocks noChangeAspect="1" noChangeShapeType="1"/>
            </p:cNvSpPr>
            <p:nvPr/>
          </p:nvSpPr>
          <p:spPr bwMode="auto">
            <a:xfrm flipV="1">
              <a:off x="3661" y="3878"/>
              <a:ext cx="0" cy="3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2805" name="Line 7"/>
            <p:cNvSpPr>
              <a:spLocks noChangeAspect="1" noChangeShapeType="1"/>
            </p:cNvSpPr>
            <p:nvPr/>
          </p:nvSpPr>
          <p:spPr bwMode="auto">
            <a:xfrm flipV="1">
              <a:off x="3994" y="3878"/>
              <a:ext cx="0" cy="3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2806" name="Line 8"/>
            <p:cNvSpPr>
              <a:spLocks noChangeAspect="1" noChangeShapeType="1"/>
            </p:cNvSpPr>
            <p:nvPr/>
          </p:nvSpPr>
          <p:spPr bwMode="auto">
            <a:xfrm flipV="1">
              <a:off x="4317" y="3878"/>
              <a:ext cx="0" cy="3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2807" name="Line 9"/>
            <p:cNvSpPr>
              <a:spLocks noChangeAspect="1" noChangeShapeType="1"/>
            </p:cNvSpPr>
            <p:nvPr/>
          </p:nvSpPr>
          <p:spPr bwMode="auto">
            <a:xfrm>
              <a:off x="3306" y="3545"/>
              <a:ext cx="3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2808" name="Line 10"/>
            <p:cNvSpPr>
              <a:spLocks noChangeAspect="1" noChangeShapeType="1"/>
            </p:cNvSpPr>
            <p:nvPr/>
          </p:nvSpPr>
          <p:spPr bwMode="auto">
            <a:xfrm>
              <a:off x="3306" y="3227"/>
              <a:ext cx="3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2809" name="Line 11"/>
            <p:cNvSpPr>
              <a:spLocks noChangeAspect="1" noChangeShapeType="1"/>
            </p:cNvSpPr>
            <p:nvPr/>
          </p:nvSpPr>
          <p:spPr bwMode="auto">
            <a:xfrm>
              <a:off x="3306" y="2907"/>
              <a:ext cx="3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2810" name="Line 12"/>
            <p:cNvSpPr>
              <a:spLocks noChangeAspect="1" noChangeShapeType="1"/>
            </p:cNvSpPr>
            <p:nvPr/>
          </p:nvSpPr>
          <p:spPr bwMode="auto">
            <a:xfrm>
              <a:off x="3306" y="2588"/>
              <a:ext cx="3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2811" name="Text Box 13"/>
            <p:cNvSpPr txBox="1">
              <a:spLocks noChangeAspect="1" noChangeArrowheads="1"/>
            </p:cNvSpPr>
            <p:nvPr/>
          </p:nvSpPr>
          <p:spPr bwMode="auto">
            <a:xfrm>
              <a:off x="3246" y="3888"/>
              <a:ext cx="187"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0</a:t>
              </a:r>
            </a:p>
          </p:txBody>
        </p:sp>
        <p:sp>
          <p:nvSpPr>
            <p:cNvPr id="32812" name="Text Box 14"/>
            <p:cNvSpPr txBox="1">
              <a:spLocks noChangeAspect="1" noChangeArrowheads="1"/>
            </p:cNvSpPr>
            <p:nvPr/>
          </p:nvSpPr>
          <p:spPr bwMode="auto">
            <a:xfrm>
              <a:off x="3544" y="3888"/>
              <a:ext cx="294"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0.2</a:t>
              </a:r>
            </a:p>
          </p:txBody>
        </p:sp>
        <p:sp>
          <p:nvSpPr>
            <p:cNvPr id="32813" name="Text Box 15"/>
            <p:cNvSpPr txBox="1">
              <a:spLocks noChangeAspect="1" noChangeArrowheads="1"/>
            </p:cNvSpPr>
            <p:nvPr/>
          </p:nvSpPr>
          <p:spPr bwMode="auto">
            <a:xfrm>
              <a:off x="3842" y="3888"/>
              <a:ext cx="294"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0.4</a:t>
              </a:r>
            </a:p>
          </p:txBody>
        </p:sp>
        <p:sp>
          <p:nvSpPr>
            <p:cNvPr id="32814" name="Text Box 16"/>
            <p:cNvSpPr txBox="1">
              <a:spLocks noChangeAspect="1" noChangeArrowheads="1"/>
            </p:cNvSpPr>
            <p:nvPr/>
          </p:nvSpPr>
          <p:spPr bwMode="auto">
            <a:xfrm>
              <a:off x="4176" y="3888"/>
              <a:ext cx="294"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0.6</a:t>
              </a:r>
            </a:p>
          </p:txBody>
        </p:sp>
        <p:sp>
          <p:nvSpPr>
            <p:cNvPr id="32815" name="Text Box 17"/>
            <p:cNvSpPr txBox="1">
              <a:spLocks noChangeAspect="1" noChangeArrowheads="1"/>
            </p:cNvSpPr>
            <p:nvPr/>
          </p:nvSpPr>
          <p:spPr bwMode="auto">
            <a:xfrm>
              <a:off x="4507" y="3888"/>
              <a:ext cx="294"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0.8</a:t>
              </a:r>
            </a:p>
          </p:txBody>
        </p:sp>
        <p:sp>
          <p:nvSpPr>
            <p:cNvPr id="32816" name="Text Box 18"/>
            <p:cNvSpPr txBox="1">
              <a:spLocks noChangeAspect="1" noChangeArrowheads="1"/>
            </p:cNvSpPr>
            <p:nvPr/>
          </p:nvSpPr>
          <p:spPr bwMode="auto">
            <a:xfrm>
              <a:off x="3158" y="3757"/>
              <a:ext cx="187"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0</a:t>
              </a:r>
            </a:p>
          </p:txBody>
        </p:sp>
        <p:sp>
          <p:nvSpPr>
            <p:cNvPr id="32817" name="Text Box 19"/>
            <p:cNvSpPr txBox="1">
              <a:spLocks noChangeAspect="1" noChangeArrowheads="1"/>
            </p:cNvSpPr>
            <p:nvPr/>
          </p:nvSpPr>
          <p:spPr bwMode="auto">
            <a:xfrm>
              <a:off x="3073" y="3440"/>
              <a:ext cx="294"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0.2</a:t>
              </a:r>
            </a:p>
          </p:txBody>
        </p:sp>
        <p:sp>
          <p:nvSpPr>
            <p:cNvPr id="32818" name="Text Box 20"/>
            <p:cNvSpPr txBox="1">
              <a:spLocks noChangeAspect="1" noChangeArrowheads="1"/>
            </p:cNvSpPr>
            <p:nvPr/>
          </p:nvSpPr>
          <p:spPr bwMode="auto">
            <a:xfrm>
              <a:off x="3072" y="3129"/>
              <a:ext cx="294"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0.4</a:t>
              </a:r>
            </a:p>
          </p:txBody>
        </p:sp>
        <p:sp>
          <p:nvSpPr>
            <p:cNvPr id="32819" name="Text Box 21"/>
            <p:cNvSpPr txBox="1">
              <a:spLocks noChangeAspect="1" noChangeArrowheads="1"/>
            </p:cNvSpPr>
            <p:nvPr/>
          </p:nvSpPr>
          <p:spPr bwMode="auto">
            <a:xfrm>
              <a:off x="3068" y="2800"/>
              <a:ext cx="294"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0.6</a:t>
              </a:r>
            </a:p>
          </p:txBody>
        </p:sp>
        <p:sp>
          <p:nvSpPr>
            <p:cNvPr id="32820" name="Text Box 22"/>
            <p:cNvSpPr txBox="1">
              <a:spLocks noChangeAspect="1" noChangeArrowheads="1"/>
            </p:cNvSpPr>
            <p:nvPr/>
          </p:nvSpPr>
          <p:spPr bwMode="auto">
            <a:xfrm>
              <a:off x="3068" y="2480"/>
              <a:ext cx="294"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0.8</a:t>
              </a:r>
            </a:p>
          </p:txBody>
        </p:sp>
        <p:sp>
          <p:nvSpPr>
            <p:cNvPr id="32821" name="Text Box 23"/>
            <p:cNvSpPr txBox="1">
              <a:spLocks noChangeAspect="1" noChangeArrowheads="1"/>
            </p:cNvSpPr>
            <p:nvPr/>
          </p:nvSpPr>
          <p:spPr bwMode="auto">
            <a:xfrm>
              <a:off x="3184" y="2182"/>
              <a:ext cx="187"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1</a:t>
              </a:r>
            </a:p>
          </p:txBody>
        </p:sp>
        <p:sp>
          <p:nvSpPr>
            <p:cNvPr id="32822" name="Text Box 24"/>
            <p:cNvSpPr txBox="1">
              <a:spLocks noChangeAspect="1" noChangeArrowheads="1"/>
            </p:cNvSpPr>
            <p:nvPr/>
          </p:nvSpPr>
          <p:spPr bwMode="auto">
            <a:xfrm>
              <a:off x="3872" y="4024"/>
              <a:ext cx="651"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sz="2400">
                  <a:solidFill>
                    <a:schemeClr val="tx1"/>
                  </a:solidFill>
                </a:rPr>
                <a:t>Recall</a:t>
              </a:r>
            </a:p>
          </p:txBody>
        </p:sp>
        <p:sp>
          <p:nvSpPr>
            <p:cNvPr id="32823" name="Text Box 25"/>
            <p:cNvSpPr txBox="1">
              <a:spLocks noChangeAspect="1" noChangeArrowheads="1"/>
            </p:cNvSpPr>
            <p:nvPr/>
          </p:nvSpPr>
          <p:spPr bwMode="auto">
            <a:xfrm rot="-5400000">
              <a:off x="2570" y="2907"/>
              <a:ext cx="907"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sz="2400">
                  <a:solidFill>
                    <a:schemeClr val="tx1"/>
                  </a:solidFill>
                </a:rPr>
                <a:t>Precision</a:t>
              </a:r>
            </a:p>
          </p:txBody>
        </p:sp>
        <p:sp>
          <p:nvSpPr>
            <p:cNvPr id="32824" name="Line 26"/>
            <p:cNvSpPr>
              <a:spLocks noChangeAspect="1" noChangeShapeType="1"/>
            </p:cNvSpPr>
            <p:nvPr/>
          </p:nvSpPr>
          <p:spPr bwMode="auto">
            <a:xfrm>
              <a:off x="3306" y="3873"/>
              <a:ext cx="3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2825" name="Line 27"/>
            <p:cNvSpPr>
              <a:spLocks noChangeAspect="1" noChangeShapeType="1"/>
            </p:cNvSpPr>
            <p:nvPr/>
          </p:nvSpPr>
          <p:spPr bwMode="auto">
            <a:xfrm>
              <a:off x="3306" y="2278"/>
              <a:ext cx="3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2826" name="Line 28"/>
            <p:cNvSpPr>
              <a:spLocks noChangeAspect="1" noChangeShapeType="1"/>
            </p:cNvSpPr>
            <p:nvPr/>
          </p:nvSpPr>
          <p:spPr bwMode="auto">
            <a:xfrm flipV="1">
              <a:off x="3340" y="3877"/>
              <a:ext cx="0" cy="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2827" name="Line 29"/>
            <p:cNvSpPr>
              <a:spLocks noChangeAspect="1" noChangeShapeType="1"/>
            </p:cNvSpPr>
            <p:nvPr/>
          </p:nvSpPr>
          <p:spPr bwMode="auto">
            <a:xfrm>
              <a:off x="3340" y="2268"/>
              <a:ext cx="0" cy="162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2828" name="Line 30"/>
            <p:cNvSpPr>
              <a:spLocks noChangeAspect="1" noChangeShapeType="1"/>
            </p:cNvSpPr>
            <p:nvPr/>
          </p:nvSpPr>
          <p:spPr bwMode="auto">
            <a:xfrm>
              <a:off x="3340" y="3873"/>
              <a:ext cx="162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2829" name="Text Box 31"/>
            <p:cNvSpPr txBox="1">
              <a:spLocks noChangeAspect="1" noChangeArrowheads="1"/>
            </p:cNvSpPr>
            <p:nvPr/>
          </p:nvSpPr>
          <p:spPr bwMode="auto">
            <a:xfrm>
              <a:off x="4868" y="3890"/>
              <a:ext cx="188"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1</a:t>
              </a:r>
            </a:p>
          </p:txBody>
        </p:sp>
        <p:sp>
          <p:nvSpPr>
            <p:cNvPr id="32830" name="Line 32"/>
            <p:cNvSpPr>
              <a:spLocks noChangeAspect="1" noChangeShapeType="1"/>
            </p:cNvSpPr>
            <p:nvPr/>
          </p:nvSpPr>
          <p:spPr bwMode="auto">
            <a:xfrm flipV="1">
              <a:off x="4956" y="3879"/>
              <a:ext cx="0" cy="3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2831" name="Line 33"/>
            <p:cNvSpPr>
              <a:spLocks noChangeAspect="1" noChangeShapeType="1"/>
            </p:cNvSpPr>
            <p:nvPr/>
          </p:nvSpPr>
          <p:spPr bwMode="auto">
            <a:xfrm flipV="1">
              <a:off x="4640" y="3878"/>
              <a:ext cx="0" cy="3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grpSp>
      <p:sp>
        <p:nvSpPr>
          <p:cNvPr id="32775" name="Oval 34"/>
          <p:cNvSpPr>
            <a:spLocks noChangeAspect="1" noChangeArrowheads="1"/>
          </p:cNvSpPr>
          <p:nvPr/>
        </p:nvSpPr>
        <p:spPr bwMode="auto">
          <a:xfrm>
            <a:off x="1406525" y="3551238"/>
            <a:ext cx="101600" cy="101600"/>
          </a:xfrm>
          <a:prstGeom prst="ellipse">
            <a:avLst/>
          </a:prstGeom>
          <a:solidFill>
            <a:schemeClr val="tx2"/>
          </a:solidFill>
          <a:ln w="2857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32776" name="Oval 35"/>
          <p:cNvSpPr>
            <a:spLocks noChangeAspect="1" noChangeArrowheads="1"/>
          </p:cNvSpPr>
          <p:nvPr/>
        </p:nvSpPr>
        <p:spPr bwMode="auto">
          <a:xfrm>
            <a:off x="889000" y="3551238"/>
            <a:ext cx="101600" cy="101600"/>
          </a:xfrm>
          <a:prstGeom prst="ellipse">
            <a:avLst/>
          </a:prstGeom>
          <a:solidFill>
            <a:schemeClr val="tx2"/>
          </a:solidFill>
          <a:ln w="2857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pic>
        <p:nvPicPr>
          <p:cNvPr id="32777" name="Picture 36" descr="H:\papers\cbr\submitted\viewpoint_images\chair_dining.gif"/>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6770" r="6250"/>
          <a:stretch>
            <a:fillRect/>
          </a:stretch>
        </p:blipFill>
        <p:spPr bwMode="auto">
          <a:xfrm>
            <a:off x="6950075" y="5619750"/>
            <a:ext cx="946150" cy="86042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8575">
                <a:solidFill>
                  <a:srgbClr val="FF9900"/>
                </a:solidFill>
                <a:miter lim="800000"/>
                <a:headEnd/>
                <a:tailEnd/>
              </a14:hiddenLine>
            </a:ext>
          </a:extLst>
        </p:spPr>
      </p:pic>
      <p:graphicFrame>
        <p:nvGraphicFramePr>
          <p:cNvPr id="32778" name="Object 37"/>
          <p:cNvGraphicFramePr>
            <a:graphicFrameLocks noChangeAspect="1"/>
          </p:cNvGraphicFramePr>
          <p:nvPr/>
        </p:nvGraphicFramePr>
        <p:xfrm>
          <a:off x="6894513" y="4605338"/>
          <a:ext cx="1046162" cy="939800"/>
        </p:xfrm>
        <a:graphic>
          <a:graphicData uri="http://schemas.openxmlformats.org/presentationml/2006/ole">
            <mc:AlternateContent xmlns:mc="http://schemas.openxmlformats.org/markup-compatibility/2006">
              <mc:Choice xmlns:v="urn:schemas-microsoft-com:vml" Requires="v">
                <p:oleObj spid="_x0000_s2427332" name="Bitmap Image" r:id="rId5" imgW="2857899" imgH="2142857" progId="Paint.Picture">
                  <p:embed/>
                </p:oleObj>
              </mc:Choice>
              <mc:Fallback>
                <p:oleObj name="Bitmap Image" r:id="rId5" imgW="2857899" imgH="2142857" progId="Paint.Picture">
                  <p:embed/>
                  <p:pic>
                    <p:nvPicPr>
                      <p:cNvPr id="0" name=""/>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94513" y="4605338"/>
                        <a:ext cx="1046162" cy="939800"/>
                      </a:xfrm>
                      <a:prstGeom prst="rect">
                        <a:avLst/>
                      </a:prstGeom>
                      <a:noFill/>
                      <a:ln>
                        <a:noFill/>
                      </a:ln>
                      <a:effectLst/>
                      <a:extLst>
                        <a:ext uri="{909E8E84-426E-40DD-AFC4-6F175D3DCCD1}">
                          <a14:hiddenFill xmlns:a14="http://schemas.microsoft.com/office/drawing/2010/main">
                            <a:solidFill>
                              <a:schemeClr val="accent1">
                                <a:alpha val="50195"/>
                              </a:schemeClr>
                            </a:solidFill>
                          </a14:hiddenFill>
                        </a:ext>
                        <a:ext uri="{91240B29-F687-4F45-9708-019B960494DF}">
                          <a14:hiddenLine xmlns:a14="http://schemas.microsoft.com/office/drawing/2010/main" w="381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2779" name="Object 38"/>
          <p:cNvGraphicFramePr>
            <a:graphicFrameLocks noChangeAspect="1"/>
          </p:cNvGraphicFramePr>
          <p:nvPr/>
        </p:nvGraphicFramePr>
        <p:xfrm>
          <a:off x="5827713" y="4605338"/>
          <a:ext cx="1046162" cy="939800"/>
        </p:xfrm>
        <a:graphic>
          <a:graphicData uri="http://schemas.openxmlformats.org/presentationml/2006/ole">
            <mc:AlternateContent xmlns:mc="http://schemas.openxmlformats.org/markup-compatibility/2006">
              <mc:Choice xmlns:v="urn:schemas-microsoft-com:vml" Requires="v">
                <p:oleObj spid="_x0000_s2427333" name="Bitmap Image" r:id="rId7" imgW="2857899" imgH="2142857" progId="Paint.Picture">
                  <p:embed/>
                </p:oleObj>
              </mc:Choice>
              <mc:Fallback>
                <p:oleObj name="Bitmap Image" r:id="rId7" imgW="2857899" imgH="2142857" progId="Paint.Picture">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27713" y="4605338"/>
                        <a:ext cx="1046162" cy="939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2780" name="Object 39"/>
          <p:cNvGraphicFramePr>
            <a:graphicFrameLocks noChangeAspect="1"/>
          </p:cNvGraphicFramePr>
          <p:nvPr/>
        </p:nvGraphicFramePr>
        <p:xfrm>
          <a:off x="7916863" y="4605338"/>
          <a:ext cx="1046162" cy="941387"/>
        </p:xfrm>
        <a:graphic>
          <a:graphicData uri="http://schemas.openxmlformats.org/presentationml/2006/ole">
            <mc:AlternateContent xmlns:mc="http://schemas.openxmlformats.org/markup-compatibility/2006">
              <mc:Choice xmlns:v="urn:schemas-microsoft-com:vml" Requires="v">
                <p:oleObj spid="_x0000_s2427334" name="Bitmap Image" r:id="rId9" imgW="2857899" imgH="2142857" progId="Paint.Picture">
                  <p:embed/>
                </p:oleObj>
              </mc:Choice>
              <mc:Fallback>
                <p:oleObj name="Bitmap Image" r:id="rId9" imgW="2857899" imgH="2142857" progId="Paint.Picture">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16863" y="4605338"/>
                        <a:ext cx="1046162" cy="941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2781" name="Object 40"/>
          <p:cNvGraphicFramePr>
            <a:graphicFrameLocks noChangeAspect="1"/>
          </p:cNvGraphicFramePr>
          <p:nvPr/>
        </p:nvGraphicFramePr>
        <p:xfrm>
          <a:off x="6905625" y="3605213"/>
          <a:ext cx="1046163" cy="941387"/>
        </p:xfrm>
        <a:graphic>
          <a:graphicData uri="http://schemas.openxmlformats.org/presentationml/2006/ole">
            <mc:AlternateContent xmlns:mc="http://schemas.openxmlformats.org/markup-compatibility/2006">
              <mc:Choice xmlns:v="urn:schemas-microsoft-com:vml" Requires="v">
                <p:oleObj spid="_x0000_s2427335" name="Bitmap Image" r:id="rId11" imgW="2857899" imgH="2142857" progId="Paint.Picture">
                  <p:embed/>
                </p:oleObj>
              </mc:Choice>
              <mc:Fallback>
                <p:oleObj name="Bitmap Image" r:id="rId11" imgW="2857899" imgH="2142857" progId="Paint.Picture">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05625" y="3605213"/>
                        <a:ext cx="1046163" cy="941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2782" name="Object 41"/>
          <p:cNvGraphicFramePr>
            <a:graphicFrameLocks noChangeAspect="1"/>
          </p:cNvGraphicFramePr>
          <p:nvPr/>
        </p:nvGraphicFramePr>
        <p:xfrm>
          <a:off x="4311650" y="4603750"/>
          <a:ext cx="1327150" cy="995363"/>
        </p:xfrm>
        <a:graphic>
          <a:graphicData uri="http://schemas.openxmlformats.org/presentationml/2006/ole">
            <mc:AlternateContent xmlns:mc="http://schemas.openxmlformats.org/markup-compatibility/2006">
              <mc:Choice xmlns:v="urn:schemas-microsoft-com:vml" Requires="v">
                <p:oleObj spid="_x0000_s2427336" name="Bitmap Image" r:id="rId13" imgW="2857899" imgH="2142857" progId="Paint.Picture">
                  <p:embed/>
                </p:oleObj>
              </mc:Choice>
              <mc:Fallback>
                <p:oleObj name="Bitmap Image" r:id="rId13" imgW="2857899" imgH="2142857" progId="Paint.Picture">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11650" y="4603750"/>
                        <a:ext cx="1327150" cy="995363"/>
                      </a:xfrm>
                      <a:prstGeom prst="rect">
                        <a:avLst/>
                      </a:prstGeom>
                      <a:noFill/>
                      <a:ln w="28575">
                        <a:solidFill>
                          <a:srgbClr val="FF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2783" name="Object 42"/>
          <p:cNvGraphicFramePr>
            <a:graphicFrameLocks noChangeAspect="1"/>
          </p:cNvGraphicFramePr>
          <p:nvPr/>
        </p:nvGraphicFramePr>
        <p:xfrm>
          <a:off x="7947025" y="3635375"/>
          <a:ext cx="1044575" cy="939800"/>
        </p:xfrm>
        <a:graphic>
          <a:graphicData uri="http://schemas.openxmlformats.org/presentationml/2006/ole">
            <mc:AlternateContent xmlns:mc="http://schemas.openxmlformats.org/markup-compatibility/2006">
              <mc:Choice xmlns:v="urn:schemas-microsoft-com:vml" Requires="v">
                <p:oleObj spid="_x0000_s2427337" name="Bitmap Image" r:id="rId15" imgW="2857899" imgH="2142857" progId="Paint.Picture">
                  <p:embed/>
                </p:oleObj>
              </mc:Choice>
              <mc:Fallback>
                <p:oleObj name="Bitmap Image" r:id="rId15" imgW="2857899" imgH="2142857" progId="Paint.Picture">
                  <p:embed/>
                  <p:pic>
                    <p:nvPicPr>
                      <p:cNvPr id="0" name=""/>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47025" y="3635375"/>
                        <a:ext cx="1044575" cy="939800"/>
                      </a:xfrm>
                      <a:prstGeom prst="rect">
                        <a:avLst/>
                      </a:prstGeom>
                      <a:noFill/>
                      <a:ln>
                        <a:noFill/>
                      </a:ln>
                      <a:effectLst/>
                      <a:extLst>
                        <a:ext uri="{909E8E84-426E-40DD-AFC4-6F175D3DCCD1}">
                          <a14:hiddenFill xmlns:a14="http://schemas.microsoft.com/office/drawing/2010/main">
                            <a:solidFill>
                              <a:schemeClr val="accent1">
                                <a:alpha val="50195"/>
                              </a:schemeClr>
                            </a:solidFill>
                          </a14:hiddenFill>
                        </a:ext>
                        <a:ext uri="{91240B29-F687-4F45-9708-019B960494DF}">
                          <a14:hiddenLine xmlns:a14="http://schemas.microsoft.com/office/drawing/2010/main" w="381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2784" name="Object 43"/>
          <p:cNvGraphicFramePr>
            <a:graphicFrameLocks noChangeAspect="1"/>
          </p:cNvGraphicFramePr>
          <p:nvPr/>
        </p:nvGraphicFramePr>
        <p:xfrm>
          <a:off x="5867400" y="5580063"/>
          <a:ext cx="1001713" cy="900112"/>
        </p:xfrm>
        <a:graphic>
          <a:graphicData uri="http://schemas.openxmlformats.org/presentationml/2006/ole">
            <mc:AlternateContent xmlns:mc="http://schemas.openxmlformats.org/markup-compatibility/2006">
              <mc:Choice xmlns:v="urn:schemas-microsoft-com:vml" Requires="v">
                <p:oleObj spid="_x0000_s2427338" name="Bitmap Image" r:id="rId17" imgW="2857899" imgH="2142857" progId="Paint.Picture">
                  <p:embed/>
                </p:oleObj>
              </mc:Choice>
              <mc:Fallback>
                <p:oleObj name="Bitmap Image" r:id="rId17" imgW="2857899" imgH="2142857" progId="Paint.Picture">
                  <p:embed/>
                  <p:pic>
                    <p:nvPicPr>
                      <p:cNvPr id="0" name=""/>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67400" y="5580063"/>
                        <a:ext cx="1001713" cy="900112"/>
                      </a:xfrm>
                      <a:prstGeom prst="rect">
                        <a:avLst/>
                      </a:prstGeom>
                      <a:noFill/>
                      <a:ln>
                        <a:noFill/>
                      </a:ln>
                      <a:effectLst/>
                      <a:extLst>
                        <a:ext uri="{909E8E84-426E-40DD-AFC4-6F175D3DCCD1}">
                          <a14:hiddenFill xmlns:a14="http://schemas.microsoft.com/office/drawing/2010/main">
                            <a:solidFill>
                              <a:schemeClr val="accent1">
                                <a:alpha val="50195"/>
                              </a:schemeClr>
                            </a:solidFill>
                          </a14:hiddenFill>
                        </a:ext>
                        <a:ext uri="{91240B29-F687-4F45-9708-019B960494DF}">
                          <a14:hiddenLine xmlns:a14="http://schemas.microsoft.com/office/drawing/2010/main" w="381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2785" name="Object 44"/>
          <p:cNvGraphicFramePr>
            <a:graphicFrameLocks noChangeAspect="1"/>
          </p:cNvGraphicFramePr>
          <p:nvPr/>
        </p:nvGraphicFramePr>
        <p:xfrm>
          <a:off x="7940675" y="5607050"/>
          <a:ext cx="968375" cy="873125"/>
        </p:xfrm>
        <a:graphic>
          <a:graphicData uri="http://schemas.openxmlformats.org/presentationml/2006/ole">
            <mc:AlternateContent xmlns:mc="http://schemas.openxmlformats.org/markup-compatibility/2006">
              <mc:Choice xmlns:v="urn:schemas-microsoft-com:vml" Requires="v">
                <p:oleObj spid="_x0000_s2427339" name="Bitmap Image" r:id="rId19" imgW="2857899" imgH="2142857" progId="Paint.Picture">
                  <p:embed/>
                </p:oleObj>
              </mc:Choice>
              <mc:Fallback>
                <p:oleObj name="Bitmap Image" r:id="rId19" imgW="2857899" imgH="2142857" progId="Paint.Picture">
                  <p:embed/>
                  <p:pic>
                    <p:nvPicPr>
                      <p:cNvPr id="0" name=""/>
                      <p:cNvPicPr>
                        <a:picLocks noChangeAspect="1" noChangeArrowheads="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40675" y="5607050"/>
                        <a:ext cx="968375" cy="873125"/>
                      </a:xfrm>
                      <a:prstGeom prst="rect">
                        <a:avLst/>
                      </a:prstGeom>
                      <a:noFill/>
                      <a:ln>
                        <a:noFill/>
                      </a:ln>
                      <a:effectLst/>
                      <a:extLst>
                        <a:ext uri="{909E8E84-426E-40DD-AFC4-6F175D3DCCD1}">
                          <a14:hiddenFill xmlns:a14="http://schemas.microsoft.com/office/drawing/2010/main">
                            <a:solidFill>
                              <a:schemeClr val="accent1">
                                <a:alpha val="50195"/>
                              </a:schemeClr>
                            </a:solidFill>
                          </a14:hiddenFill>
                        </a:ext>
                        <a:ext uri="{91240B29-F687-4F45-9708-019B960494DF}">
                          <a14:hiddenLine xmlns:a14="http://schemas.microsoft.com/office/drawing/2010/main" w="381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2786" name="Rectangle 45"/>
          <p:cNvSpPr>
            <a:spLocks noChangeArrowheads="1"/>
          </p:cNvSpPr>
          <p:nvPr/>
        </p:nvSpPr>
        <p:spPr bwMode="auto">
          <a:xfrm>
            <a:off x="5842000" y="3687763"/>
            <a:ext cx="3113088" cy="2819400"/>
          </a:xfrm>
          <a:prstGeom prst="rect">
            <a:avLst/>
          </a:prstGeom>
          <a:noFill/>
          <a:ln w="28575">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32787" name="Text Box 46"/>
          <p:cNvSpPr txBox="1">
            <a:spLocks noChangeArrowheads="1"/>
          </p:cNvSpPr>
          <p:nvPr/>
        </p:nvSpPr>
        <p:spPr bwMode="auto">
          <a:xfrm>
            <a:off x="6515100" y="6510338"/>
            <a:ext cx="1882775"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33CC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lnSpc>
                <a:spcPct val="85000"/>
              </a:lnSpc>
              <a:buClr>
                <a:srgbClr val="FFCC00"/>
              </a:buClr>
              <a:buSzPct val="80000"/>
              <a:buFont typeface="Wingdings" pitchFamily="2" charset="2"/>
              <a:buNone/>
            </a:pPr>
            <a:r>
              <a:rPr kumimoji="1" lang="en-US" sz="2000">
                <a:solidFill>
                  <a:schemeClr val="tx1"/>
                </a:solidFill>
                <a:latin typeface="Times New Roman" pitchFamily="18" charset="0"/>
              </a:rPr>
              <a:t>Ranked Matches</a:t>
            </a:r>
          </a:p>
        </p:txBody>
      </p:sp>
      <p:sp>
        <p:nvSpPr>
          <p:cNvPr id="32788" name="Text Box 47"/>
          <p:cNvSpPr txBox="1">
            <a:spLocks noChangeArrowheads="1"/>
          </p:cNvSpPr>
          <p:nvPr/>
        </p:nvSpPr>
        <p:spPr bwMode="auto">
          <a:xfrm>
            <a:off x="4605338" y="5592763"/>
            <a:ext cx="819150"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33CC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lnSpc>
                <a:spcPct val="85000"/>
              </a:lnSpc>
              <a:buClr>
                <a:srgbClr val="FFCC00"/>
              </a:buClr>
              <a:buSzPct val="80000"/>
              <a:buFont typeface="Wingdings" pitchFamily="2" charset="2"/>
              <a:buNone/>
            </a:pPr>
            <a:r>
              <a:rPr kumimoji="1" lang="en-US" sz="2000">
                <a:solidFill>
                  <a:schemeClr val="tx1"/>
                </a:solidFill>
                <a:latin typeface="Times New Roman" pitchFamily="18" charset="0"/>
              </a:rPr>
              <a:t>Query</a:t>
            </a:r>
          </a:p>
        </p:txBody>
      </p:sp>
      <p:graphicFrame>
        <p:nvGraphicFramePr>
          <p:cNvPr id="32789" name="Object 48"/>
          <p:cNvGraphicFramePr>
            <a:graphicFrameLocks noChangeAspect="1"/>
          </p:cNvGraphicFramePr>
          <p:nvPr/>
        </p:nvGraphicFramePr>
        <p:xfrm>
          <a:off x="5918200" y="3681413"/>
          <a:ext cx="955675" cy="860425"/>
        </p:xfrm>
        <a:graphic>
          <a:graphicData uri="http://schemas.openxmlformats.org/presentationml/2006/ole">
            <mc:AlternateContent xmlns:mc="http://schemas.openxmlformats.org/markup-compatibility/2006">
              <mc:Choice xmlns:v="urn:schemas-microsoft-com:vml" Requires="v">
                <p:oleObj spid="_x0000_s2427340" name="Bitmap Image" r:id="rId21" imgW="2857899" imgH="2142857" progId="Paint.Picture">
                  <p:embed/>
                </p:oleObj>
              </mc:Choice>
              <mc:Fallback>
                <p:oleObj name="Bitmap Image" r:id="rId21" imgW="2857899" imgH="2142857" progId="Paint.Picture">
                  <p:embed/>
                  <p:pic>
                    <p:nvPicPr>
                      <p:cNvPr id="0" name=""/>
                      <p:cNvPicPr>
                        <a:picLocks noChangeAspect="1" noChangeArrowheads="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18200" y="3681413"/>
                        <a:ext cx="955675" cy="860425"/>
                      </a:xfrm>
                      <a:prstGeom prst="rect">
                        <a:avLst/>
                      </a:prstGeom>
                      <a:noFill/>
                      <a:ln>
                        <a:noFill/>
                      </a:ln>
                      <a:effectLst/>
                      <a:extLst>
                        <a:ext uri="{909E8E84-426E-40DD-AFC4-6F175D3DCCD1}">
                          <a14:hiddenFill xmlns:a14="http://schemas.microsoft.com/office/drawing/2010/main">
                            <a:solidFill>
                              <a:schemeClr val="accent1">
                                <a:alpha val="50195"/>
                              </a:schemeClr>
                            </a:solidFill>
                          </a14:hiddenFill>
                        </a:ext>
                        <a:ext uri="{91240B29-F687-4F45-9708-019B960494DF}">
                          <a14:hiddenLine xmlns:a14="http://schemas.microsoft.com/office/drawing/2010/main" w="381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2790" name="Line 49"/>
          <p:cNvSpPr>
            <a:spLocks noChangeShapeType="1"/>
          </p:cNvSpPr>
          <p:nvPr/>
        </p:nvSpPr>
        <p:spPr bwMode="auto">
          <a:xfrm>
            <a:off x="5830888" y="4575175"/>
            <a:ext cx="3124200" cy="0"/>
          </a:xfrm>
          <a:prstGeom prst="line">
            <a:avLst/>
          </a:prstGeom>
          <a:noFill/>
          <a:ln w="254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2791" name="Line 50"/>
          <p:cNvSpPr>
            <a:spLocks noChangeShapeType="1"/>
          </p:cNvSpPr>
          <p:nvPr/>
        </p:nvSpPr>
        <p:spPr bwMode="auto">
          <a:xfrm>
            <a:off x="5830888" y="5565775"/>
            <a:ext cx="3124200" cy="0"/>
          </a:xfrm>
          <a:prstGeom prst="line">
            <a:avLst/>
          </a:prstGeom>
          <a:noFill/>
          <a:ln w="254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2792" name="Line 51"/>
          <p:cNvSpPr>
            <a:spLocks noChangeShapeType="1"/>
          </p:cNvSpPr>
          <p:nvPr/>
        </p:nvSpPr>
        <p:spPr bwMode="auto">
          <a:xfrm>
            <a:off x="6873875" y="3676650"/>
            <a:ext cx="0" cy="2819400"/>
          </a:xfrm>
          <a:prstGeom prst="line">
            <a:avLst/>
          </a:prstGeom>
          <a:noFill/>
          <a:ln w="254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2793" name="Line 52"/>
          <p:cNvSpPr>
            <a:spLocks noChangeShapeType="1"/>
          </p:cNvSpPr>
          <p:nvPr/>
        </p:nvSpPr>
        <p:spPr bwMode="auto">
          <a:xfrm>
            <a:off x="7940675" y="3676650"/>
            <a:ext cx="0" cy="2819400"/>
          </a:xfrm>
          <a:prstGeom prst="line">
            <a:avLst/>
          </a:prstGeom>
          <a:noFill/>
          <a:ln w="254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58293" name="Text Box 53"/>
          <p:cNvSpPr txBox="1">
            <a:spLocks noChangeArrowheads="1"/>
          </p:cNvSpPr>
          <p:nvPr/>
        </p:nvSpPr>
        <p:spPr bwMode="auto">
          <a:xfrm>
            <a:off x="5838825" y="4529138"/>
            <a:ext cx="325438" cy="396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defRPr/>
            </a:pPr>
            <a:r>
              <a:rPr lang="en-US" sz="2000" b="1">
                <a:solidFill>
                  <a:schemeClr val="tx1"/>
                </a:solidFill>
                <a:effectLst>
                  <a:outerShdw blurRad="38100" dist="38100" dir="2700000" algn="tl">
                    <a:srgbClr val="C0C0C0"/>
                  </a:outerShdw>
                </a:effectLst>
                <a:latin typeface="Times New Roman" pitchFamily="18" charset="0"/>
              </a:rPr>
              <a:t>4</a:t>
            </a:r>
          </a:p>
        </p:txBody>
      </p:sp>
      <p:sp>
        <p:nvSpPr>
          <p:cNvPr id="2058294" name="Text Box 54"/>
          <p:cNvSpPr txBox="1">
            <a:spLocks noChangeArrowheads="1"/>
          </p:cNvSpPr>
          <p:nvPr/>
        </p:nvSpPr>
        <p:spPr bwMode="auto">
          <a:xfrm>
            <a:off x="5818188" y="5519738"/>
            <a:ext cx="325437" cy="396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defRPr/>
            </a:pPr>
            <a:r>
              <a:rPr lang="en-US" sz="2000" b="1">
                <a:solidFill>
                  <a:schemeClr val="tx1"/>
                </a:solidFill>
                <a:effectLst>
                  <a:outerShdw blurRad="38100" dist="38100" dir="2700000" algn="tl">
                    <a:srgbClr val="C0C0C0"/>
                  </a:outerShdw>
                </a:effectLst>
                <a:latin typeface="Times New Roman" pitchFamily="18" charset="0"/>
              </a:rPr>
              <a:t>7</a:t>
            </a:r>
          </a:p>
        </p:txBody>
      </p:sp>
      <p:sp>
        <p:nvSpPr>
          <p:cNvPr id="2058295" name="Text Box 55"/>
          <p:cNvSpPr txBox="1">
            <a:spLocks noChangeArrowheads="1"/>
          </p:cNvSpPr>
          <p:nvPr/>
        </p:nvSpPr>
        <p:spPr bwMode="auto">
          <a:xfrm>
            <a:off x="5838825" y="3614738"/>
            <a:ext cx="325438" cy="396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defRPr/>
            </a:pPr>
            <a:r>
              <a:rPr lang="en-US" sz="2000" b="1">
                <a:solidFill>
                  <a:schemeClr val="tx1"/>
                </a:solidFill>
                <a:effectLst>
                  <a:outerShdw blurRad="38100" dist="38100" dir="2700000" algn="tl">
                    <a:srgbClr val="C0C0C0"/>
                  </a:outerShdw>
                </a:effectLst>
                <a:latin typeface="Times New Roman" pitchFamily="18" charset="0"/>
              </a:rPr>
              <a:t>1</a:t>
            </a:r>
          </a:p>
        </p:txBody>
      </p:sp>
      <p:sp>
        <p:nvSpPr>
          <p:cNvPr id="2058296" name="Text Box 56"/>
          <p:cNvSpPr txBox="1">
            <a:spLocks noChangeArrowheads="1"/>
          </p:cNvSpPr>
          <p:nvPr/>
        </p:nvSpPr>
        <p:spPr bwMode="auto">
          <a:xfrm>
            <a:off x="6878638" y="4529138"/>
            <a:ext cx="325437" cy="396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defRPr/>
            </a:pPr>
            <a:r>
              <a:rPr lang="en-US" sz="2000" b="1">
                <a:solidFill>
                  <a:schemeClr val="tx1"/>
                </a:solidFill>
                <a:effectLst>
                  <a:outerShdw blurRad="38100" dist="38100" dir="2700000" algn="tl">
                    <a:srgbClr val="C0C0C0"/>
                  </a:outerShdw>
                </a:effectLst>
                <a:latin typeface="Times New Roman" pitchFamily="18" charset="0"/>
              </a:rPr>
              <a:t>5</a:t>
            </a:r>
          </a:p>
        </p:txBody>
      </p:sp>
      <p:sp>
        <p:nvSpPr>
          <p:cNvPr id="2058297" name="Text Box 57"/>
          <p:cNvSpPr txBox="1">
            <a:spLocks noChangeArrowheads="1"/>
          </p:cNvSpPr>
          <p:nvPr/>
        </p:nvSpPr>
        <p:spPr bwMode="auto">
          <a:xfrm>
            <a:off x="6878638" y="3614738"/>
            <a:ext cx="325437" cy="396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defRPr/>
            </a:pPr>
            <a:r>
              <a:rPr lang="en-US" sz="2000" b="1">
                <a:solidFill>
                  <a:schemeClr val="tx1"/>
                </a:solidFill>
                <a:effectLst>
                  <a:outerShdw blurRad="38100" dist="38100" dir="2700000" algn="tl">
                    <a:srgbClr val="C0C0C0"/>
                  </a:outerShdw>
                </a:effectLst>
                <a:latin typeface="Times New Roman" pitchFamily="18" charset="0"/>
              </a:rPr>
              <a:t>2</a:t>
            </a:r>
          </a:p>
        </p:txBody>
      </p:sp>
      <p:sp>
        <p:nvSpPr>
          <p:cNvPr id="2058298" name="Text Box 58"/>
          <p:cNvSpPr txBox="1">
            <a:spLocks noChangeArrowheads="1"/>
          </p:cNvSpPr>
          <p:nvPr/>
        </p:nvSpPr>
        <p:spPr bwMode="auto">
          <a:xfrm>
            <a:off x="6886575" y="5519738"/>
            <a:ext cx="323850" cy="396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defRPr/>
            </a:pPr>
            <a:r>
              <a:rPr lang="en-US" sz="2000" b="1">
                <a:solidFill>
                  <a:schemeClr val="tx1"/>
                </a:solidFill>
                <a:effectLst>
                  <a:outerShdw blurRad="38100" dist="38100" dir="2700000" algn="tl">
                    <a:srgbClr val="C0C0C0"/>
                  </a:outerShdw>
                </a:effectLst>
                <a:latin typeface="Times New Roman" pitchFamily="18" charset="0"/>
              </a:rPr>
              <a:t>8</a:t>
            </a:r>
          </a:p>
        </p:txBody>
      </p:sp>
      <p:sp>
        <p:nvSpPr>
          <p:cNvPr id="2058299" name="Text Box 59"/>
          <p:cNvSpPr txBox="1">
            <a:spLocks noChangeArrowheads="1"/>
          </p:cNvSpPr>
          <p:nvPr/>
        </p:nvSpPr>
        <p:spPr bwMode="auto">
          <a:xfrm>
            <a:off x="7920038" y="4529138"/>
            <a:ext cx="325437" cy="396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defRPr/>
            </a:pPr>
            <a:r>
              <a:rPr lang="en-US" sz="2000" b="1">
                <a:solidFill>
                  <a:schemeClr val="tx1"/>
                </a:solidFill>
                <a:effectLst>
                  <a:outerShdw blurRad="38100" dist="38100" dir="2700000" algn="tl">
                    <a:srgbClr val="C0C0C0"/>
                  </a:outerShdw>
                </a:effectLst>
                <a:latin typeface="Times New Roman" pitchFamily="18" charset="0"/>
              </a:rPr>
              <a:t>6</a:t>
            </a:r>
          </a:p>
        </p:txBody>
      </p:sp>
      <p:sp>
        <p:nvSpPr>
          <p:cNvPr id="2058300" name="Text Box 60"/>
          <p:cNvSpPr txBox="1">
            <a:spLocks noChangeArrowheads="1"/>
          </p:cNvSpPr>
          <p:nvPr/>
        </p:nvSpPr>
        <p:spPr bwMode="auto">
          <a:xfrm>
            <a:off x="7920038" y="3614738"/>
            <a:ext cx="323850" cy="396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defRPr/>
            </a:pPr>
            <a:r>
              <a:rPr lang="en-US" sz="2000" b="1">
                <a:solidFill>
                  <a:schemeClr val="tx1"/>
                </a:solidFill>
                <a:effectLst>
                  <a:outerShdw blurRad="38100" dist="38100" dir="2700000" algn="tl">
                    <a:srgbClr val="C0C0C0"/>
                  </a:outerShdw>
                </a:effectLst>
                <a:latin typeface="Times New Roman" pitchFamily="18" charset="0"/>
              </a:rPr>
              <a:t>3</a:t>
            </a:r>
          </a:p>
        </p:txBody>
      </p:sp>
      <p:sp>
        <p:nvSpPr>
          <p:cNvPr id="2058301" name="Text Box 61"/>
          <p:cNvSpPr txBox="1">
            <a:spLocks noChangeArrowheads="1"/>
          </p:cNvSpPr>
          <p:nvPr/>
        </p:nvSpPr>
        <p:spPr bwMode="auto">
          <a:xfrm>
            <a:off x="7945438" y="5519738"/>
            <a:ext cx="325437" cy="396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defRPr/>
            </a:pPr>
            <a:r>
              <a:rPr lang="en-US" sz="2000" b="1">
                <a:solidFill>
                  <a:schemeClr val="tx1"/>
                </a:solidFill>
                <a:effectLst>
                  <a:outerShdw blurRad="38100" dist="38100" dir="2700000" algn="tl">
                    <a:srgbClr val="C0C0C0"/>
                  </a:outerShdw>
                </a:effectLst>
                <a:latin typeface="Times New Roman" pitchFamily="18" charset="0"/>
              </a:rPr>
              <a:t>9</a:t>
            </a:r>
          </a:p>
        </p:txBody>
      </p:sp>
      <p:cxnSp>
        <p:nvCxnSpPr>
          <p:cNvPr id="32803" name="AutoShape 62"/>
          <p:cNvCxnSpPr>
            <a:cxnSpLocks noChangeShapeType="1"/>
            <a:stCxn id="32776" idx="6"/>
            <a:endCxn id="32775" idx="2"/>
          </p:cNvCxnSpPr>
          <p:nvPr/>
        </p:nvCxnSpPr>
        <p:spPr bwMode="auto">
          <a:xfrm>
            <a:off x="1004888" y="3602038"/>
            <a:ext cx="387350" cy="0"/>
          </a:xfrm>
          <a:prstGeom prst="straightConnector1">
            <a:avLst/>
          </a:prstGeom>
          <a:noFill/>
          <a:ln w="317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3129001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Espace réservé du numéro de diapositive 5"/>
          <p:cNvSpPr>
            <a:spLocks noGrp="1"/>
          </p:cNvSpPr>
          <p:nvPr>
            <p:ph type="sldNum" sz="quarter" idx="12"/>
          </p:nvPr>
        </p:nvSpPr>
        <p:spPr>
          <a:noFill/>
        </p:spPr>
        <p:txBody>
          <a:bodyPr>
            <a:normAutofit fontScale="85000" lnSpcReduction="20000"/>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eaLnBrk="1" hangingPunct="1"/>
            <a:fld id="{1F6E6F66-1766-4847-8F96-12023A367F1A}" type="slidenum">
              <a:rPr lang="fr-FR" sz="1400">
                <a:latin typeface="Comic Sans MS" pitchFamily="66" charset="0"/>
              </a:rPr>
              <a:pPr eaLnBrk="1" hangingPunct="1"/>
              <a:t>21</a:t>
            </a:fld>
            <a:endParaRPr lang="fr-FR" sz="1400">
              <a:latin typeface="Comic Sans MS" pitchFamily="66" charset="0"/>
            </a:endParaRPr>
          </a:p>
        </p:txBody>
      </p:sp>
      <p:sp>
        <p:nvSpPr>
          <p:cNvPr id="33795" name="Rectangle 2"/>
          <p:cNvSpPr>
            <a:spLocks noGrp="1" noChangeArrowheads="1"/>
          </p:cNvSpPr>
          <p:nvPr>
            <p:ph type="title"/>
          </p:nvPr>
        </p:nvSpPr>
        <p:spPr>
          <a:xfrm>
            <a:off x="533400" y="0"/>
            <a:ext cx="7772400" cy="1143000"/>
          </a:xfrm>
        </p:spPr>
        <p:txBody>
          <a:bodyPr/>
          <a:lstStyle/>
          <a:p>
            <a:pPr eaLnBrk="1" hangingPunct="1"/>
            <a:r>
              <a:rPr lang="en-US" smtClean="0"/>
              <a:t>Precision vs. Recall</a:t>
            </a:r>
          </a:p>
        </p:txBody>
      </p:sp>
      <p:sp>
        <p:nvSpPr>
          <p:cNvPr id="33796" name="Rectangle 3"/>
          <p:cNvSpPr>
            <a:spLocks noGrp="1" noChangeArrowheads="1"/>
          </p:cNvSpPr>
          <p:nvPr>
            <p:ph type="body" idx="1"/>
          </p:nvPr>
        </p:nvSpPr>
        <p:spPr>
          <a:xfrm>
            <a:off x="685800" y="1371600"/>
            <a:ext cx="7772400" cy="4724400"/>
          </a:xfrm>
        </p:spPr>
        <p:txBody>
          <a:bodyPr/>
          <a:lstStyle/>
          <a:p>
            <a:pPr marL="0" indent="0" eaLnBrk="1" hangingPunct="1">
              <a:buFontTx/>
              <a:buNone/>
            </a:pPr>
            <a:r>
              <a:rPr lang="en-US" smtClean="0"/>
              <a:t>Precision-recall curves</a:t>
            </a:r>
          </a:p>
          <a:p>
            <a:pPr lvl="1" eaLnBrk="1" hangingPunct="1"/>
            <a:r>
              <a:rPr lang="en-US" smtClean="0"/>
              <a:t>Recall = 2 / 5</a:t>
            </a:r>
          </a:p>
          <a:p>
            <a:pPr lvl="1" eaLnBrk="1" hangingPunct="1"/>
            <a:r>
              <a:rPr lang="en-US" smtClean="0"/>
              <a:t>Precision = 2 / 3</a:t>
            </a:r>
          </a:p>
        </p:txBody>
      </p:sp>
      <p:sp>
        <p:nvSpPr>
          <p:cNvPr id="33797" name="Rectangle 4"/>
          <p:cNvSpPr>
            <a:spLocks noChangeArrowheads="1"/>
          </p:cNvSpPr>
          <p:nvPr/>
        </p:nvSpPr>
        <p:spPr bwMode="auto">
          <a:xfrm>
            <a:off x="7945438" y="3694113"/>
            <a:ext cx="1006475" cy="877887"/>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3798" name="Rectangle 5"/>
          <p:cNvSpPr>
            <a:spLocks noChangeArrowheads="1"/>
          </p:cNvSpPr>
          <p:nvPr/>
        </p:nvSpPr>
        <p:spPr bwMode="auto">
          <a:xfrm>
            <a:off x="5859463" y="3694113"/>
            <a:ext cx="1006475" cy="877887"/>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nvGrpSpPr>
          <p:cNvPr id="33799" name="Group 6"/>
          <p:cNvGrpSpPr>
            <a:grpSpLocks/>
          </p:cNvGrpSpPr>
          <p:nvPr/>
        </p:nvGrpSpPr>
        <p:grpSpPr bwMode="auto">
          <a:xfrm>
            <a:off x="203200" y="3463925"/>
            <a:ext cx="3454400" cy="3381375"/>
            <a:chOff x="2880" y="2182"/>
            <a:chExt cx="2176" cy="2130"/>
          </a:xfrm>
        </p:grpSpPr>
        <p:sp>
          <p:nvSpPr>
            <p:cNvPr id="33831" name="Line 7"/>
            <p:cNvSpPr>
              <a:spLocks noChangeAspect="1" noChangeShapeType="1"/>
            </p:cNvSpPr>
            <p:nvPr/>
          </p:nvSpPr>
          <p:spPr bwMode="auto">
            <a:xfrm flipV="1">
              <a:off x="3661" y="3878"/>
              <a:ext cx="0" cy="3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3832" name="Line 8"/>
            <p:cNvSpPr>
              <a:spLocks noChangeAspect="1" noChangeShapeType="1"/>
            </p:cNvSpPr>
            <p:nvPr/>
          </p:nvSpPr>
          <p:spPr bwMode="auto">
            <a:xfrm flipV="1">
              <a:off x="3994" y="3878"/>
              <a:ext cx="0" cy="3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3833" name="Line 9"/>
            <p:cNvSpPr>
              <a:spLocks noChangeAspect="1" noChangeShapeType="1"/>
            </p:cNvSpPr>
            <p:nvPr/>
          </p:nvSpPr>
          <p:spPr bwMode="auto">
            <a:xfrm flipV="1">
              <a:off x="4317" y="3878"/>
              <a:ext cx="0" cy="3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3834" name="Line 10"/>
            <p:cNvSpPr>
              <a:spLocks noChangeAspect="1" noChangeShapeType="1"/>
            </p:cNvSpPr>
            <p:nvPr/>
          </p:nvSpPr>
          <p:spPr bwMode="auto">
            <a:xfrm>
              <a:off x="3306" y="3545"/>
              <a:ext cx="3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3835" name="Line 11"/>
            <p:cNvSpPr>
              <a:spLocks noChangeAspect="1" noChangeShapeType="1"/>
            </p:cNvSpPr>
            <p:nvPr/>
          </p:nvSpPr>
          <p:spPr bwMode="auto">
            <a:xfrm>
              <a:off x="3306" y="3227"/>
              <a:ext cx="3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3836" name="Line 12"/>
            <p:cNvSpPr>
              <a:spLocks noChangeAspect="1" noChangeShapeType="1"/>
            </p:cNvSpPr>
            <p:nvPr/>
          </p:nvSpPr>
          <p:spPr bwMode="auto">
            <a:xfrm>
              <a:off x="3306" y="2907"/>
              <a:ext cx="3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3837" name="Line 13"/>
            <p:cNvSpPr>
              <a:spLocks noChangeAspect="1" noChangeShapeType="1"/>
            </p:cNvSpPr>
            <p:nvPr/>
          </p:nvSpPr>
          <p:spPr bwMode="auto">
            <a:xfrm>
              <a:off x="3306" y="2588"/>
              <a:ext cx="3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3838" name="Text Box 14"/>
            <p:cNvSpPr txBox="1">
              <a:spLocks noChangeAspect="1" noChangeArrowheads="1"/>
            </p:cNvSpPr>
            <p:nvPr/>
          </p:nvSpPr>
          <p:spPr bwMode="auto">
            <a:xfrm>
              <a:off x="3246" y="3888"/>
              <a:ext cx="187"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0</a:t>
              </a:r>
            </a:p>
          </p:txBody>
        </p:sp>
        <p:sp>
          <p:nvSpPr>
            <p:cNvPr id="33839" name="Text Box 15"/>
            <p:cNvSpPr txBox="1">
              <a:spLocks noChangeAspect="1" noChangeArrowheads="1"/>
            </p:cNvSpPr>
            <p:nvPr/>
          </p:nvSpPr>
          <p:spPr bwMode="auto">
            <a:xfrm>
              <a:off x="3544" y="3888"/>
              <a:ext cx="294"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0.2</a:t>
              </a:r>
            </a:p>
          </p:txBody>
        </p:sp>
        <p:sp>
          <p:nvSpPr>
            <p:cNvPr id="33840" name="Text Box 16"/>
            <p:cNvSpPr txBox="1">
              <a:spLocks noChangeAspect="1" noChangeArrowheads="1"/>
            </p:cNvSpPr>
            <p:nvPr/>
          </p:nvSpPr>
          <p:spPr bwMode="auto">
            <a:xfrm>
              <a:off x="3842" y="3888"/>
              <a:ext cx="294"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0.4</a:t>
              </a:r>
            </a:p>
          </p:txBody>
        </p:sp>
        <p:sp>
          <p:nvSpPr>
            <p:cNvPr id="33841" name="Text Box 17"/>
            <p:cNvSpPr txBox="1">
              <a:spLocks noChangeAspect="1" noChangeArrowheads="1"/>
            </p:cNvSpPr>
            <p:nvPr/>
          </p:nvSpPr>
          <p:spPr bwMode="auto">
            <a:xfrm>
              <a:off x="4176" y="3888"/>
              <a:ext cx="294"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0.6</a:t>
              </a:r>
            </a:p>
          </p:txBody>
        </p:sp>
        <p:sp>
          <p:nvSpPr>
            <p:cNvPr id="33842" name="Text Box 18"/>
            <p:cNvSpPr txBox="1">
              <a:spLocks noChangeAspect="1" noChangeArrowheads="1"/>
            </p:cNvSpPr>
            <p:nvPr/>
          </p:nvSpPr>
          <p:spPr bwMode="auto">
            <a:xfrm>
              <a:off x="4507" y="3888"/>
              <a:ext cx="294"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0.8</a:t>
              </a:r>
            </a:p>
          </p:txBody>
        </p:sp>
        <p:sp>
          <p:nvSpPr>
            <p:cNvPr id="33843" name="Text Box 19"/>
            <p:cNvSpPr txBox="1">
              <a:spLocks noChangeAspect="1" noChangeArrowheads="1"/>
            </p:cNvSpPr>
            <p:nvPr/>
          </p:nvSpPr>
          <p:spPr bwMode="auto">
            <a:xfrm>
              <a:off x="3158" y="3757"/>
              <a:ext cx="187"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0</a:t>
              </a:r>
            </a:p>
          </p:txBody>
        </p:sp>
        <p:sp>
          <p:nvSpPr>
            <p:cNvPr id="33844" name="Text Box 20"/>
            <p:cNvSpPr txBox="1">
              <a:spLocks noChangeAspect="1" noChangeArrowheads="1"/>
            </p:cNvSpPr>
            <p:nvPr/>
          </p:nvSpPr>
          <p:spPr bwMode="auto">
            <a:xfrm>
              <a:off x="3073" y="3440"/>
              <a:ext cx="294"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0.2</a:t>
              </a:r>
            </a:p>
          </p:txBody>
        </p:sp>
        <p:sp>
          <p:nvSpPr>
            <p:cNvPr id="33845" name="Text Box 21"/>
            <p:cNvSpPr txBox="1">
              <a:spLocks noChangeAspect="1" noChangeArrowheads="1"/>
            </p:cNvSpPr>
            <p:nvPr/>
          </p:nvSpPr>
          <p:spPr bwMode="auto">
            <a:xfrm>
              <a:off x="3072" y="3129"/>
              <a:ext cx="294"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0.4</a:t>
              </a:r>
            </a:p>
          </p:txBody>
        </p:sp>
        <p:sp>
          <p:nvSpPr>
            <p:cNvPr id="33846" name="Text Box 22"/>
            <p:cNvSpPr txBox="1">
              <a:spLocks noChangeAspect="1" noChangeArrowheads="1"/>
            </p:cNvSpPr>
            <p:nvPr/>
          </p:nvSpPr>
          <p:spPr bwMode="auto">
            <a:xfrm>
              <a:off x="3068" y="2800"/>
              <a:ext cx="294"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0.6</a:t>
              </a:r>
            </a:p>
          </p:txBody>
        </p:sp>
        <p:sp>
          <p:nvSpPr>
            <p:cNvPr id="33847" name="Text Box 23"/>
            <p:cNvSpPr txBox="1">
              <a:spLocks noChangeAspect="1" noChangeArrowheads="1"/>
            </p:cNvSpPr>
            <p:nvPr/>
          </p:nvSpPr>
          <p:spPr bwMode="auto">
            <a:xfrm>
              <a:off x="3068" y="2480"/>
              <a:ext cx="294"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0.8</a:t>
              </a:r>
            </a:p>
          </p:txBody>
        </p:sp>
        <p:sp>
          <p:nvSpPr>
            <p:cNvPr id="33848" name="Text Box 24"/>
            <p:cNvSpPr txBox="1">
              <a:spLocks noChangeAspect="1" noChangeArrowheads="1"/>
            </p:cNvSpPr>
            <p:nvPr/>
          </p:nvSpPr>
          <p:spPr bwMode="auto">
            <a:xfrm>
              <a:off x="3184" y="2182"/>
              <a:ext cx="187"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1</a:t>
              </a:r>
            </a:p>
          </p:txBody>
        </p:sp>
        <p:sp>
          <p:nvSpPr>
            <p:cNvPr id="33849" name="Text Box 25"/>
            <p:cNvSpPr txBox="1">
              <a:spLocks noChangeAspect="1" noChangeArrowheads="1"/>
            </p:cNvSpPr>
            <p:nvPr/>
          </p:nvSpPr>
          <p:spPr bwMode="auto">
            <a:xfrm>
              <a:off x="3872" y="4024"/>
              <a:ext cx="651"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sz="2400">
                  <a:solidFill>
                    <a:schemeClr val="tx1"/>
                  </a:solidFill>
                </a:rPr>
                <a:t>Recall</a:t>
              </a:r>
            </a:p>
          </p:txBody>
        </p:sp>
        <p:sp>
          <p:nvSpPr>
            <p:cNvPr id="33850" name="Text Box 26"/>
            <p:cNvSpPr txBox="1">
              <a:spLocks noChangeAspect="1" noChangeArrowheads="1"/>
            </p:cNvSpPr>
            <p:nvPr/>
          </p:nvSpPr>
          <p:spPr bwMode="auto">
            <a:xfrm rot="-5400000">
              <a:off x="2570" y="2907"/>
              <a:ext cx="907"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sz="2400">
                  <a:solidFill>
                    <a:schemeClr val="tx1"/>
                  </a:solidFill>
                </a:rPr>
                <a:t>Precision</a:t>
              </a:r>
            </a:p>
          </p:txBody>
        </p:sp>
        <p:sp>
          <p:nvSpPr>
            <p:cNvPr id="33851" name="Line 27"/>
            <p:cNvSpPr>
              <a:spLocks noChangeAspect="1" noChangeShapeType="1"/>
            </p:cNvSpPr>
            <p:nvPr/>
          </p:nvSpPr>
          <p:spPr bwMode="auto">
            <a:xfrm>
              <a:off x="3306" y="3873"/>
              <a:ext cx="3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3852" name="Line 28"/>
            <p:cNvSpPr>
              <a:spLocks noChangeAspect="1" noChangeShapeType="1"/>
            </p:cNvSpPr>
            <p:nvPr/>
          </p:nvSpPr>
          <p:spPr bwMode="auto">
            <a:xfrm>
              <a:off x="3306" y="2278"/>
              <a:ext cx="3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3853" name="Line 29"/>
            <p:cNvSpPr>
              <a:spLocks noChangeAspect="1" noChangeShapeType="1"/>
            </p:cNvSpPr>
            <p:nvPr/>
          </p:nvSpPr>
          <p:spPr bwMode="auto">
            <a:xfrm flipV="1">
              <a:off x="3340" y="3877"/>
              <a:ext cx="0" cy="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3854" name="Line 30"/>
            <p:cNvSpPr>
              <a:spLocks noChangeAspect="1" noChangeShapeType="1"/>
            </p:cNvSpPr>
            <p:nvPr/>
          </p:nvSpPr>
          <p:spPr bwMode="auto">
            <a:xfrm>
              <a:off x="3340" y="2268"/>
              <a:ext cx="0" cy="162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3855" name="Line 31"/>
            <p:cNvSpPr>
              <a:spLocks noChangeAspect="1" noChangeShapeType="1"/>
            </p:cNvSpPr>
            <p:nvPr/>
          </p:nvSpPr>
          <p:spPr bwMode="auto">
            <a:xfrm>
              <a:off x="3340" y="3873"/>
              <a:ext cx="162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3856" name="Text Box 32"/>
            <p:cNvSpPr txBox="1">
              <a:spLocks noChangeAspect="1" noChangeArrowheads="1"/>
            </p:cNvSpPr>
            <p:nvPr/>
          </p:nvSpPr>
          <p:spPr bwMode="auto">
            <a:xfrm>
              <a:off x="4868" y="3890"/>
              <a:ext cx="188"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1</a:t>
              </a:r>
            </a:p>
          </p:txBody>
        </p:sp>
        <p:sp>
          <p:nvSpPr>
            <p:cNvPr id="33857" name="Line 33"/>
            <p:cNvSpPr>
              <a:spLocks noChangeAspect="1" noChangeShapeType="1"/>
            </p:cNvSpPr>
            <p:nvPr/>
          </p:nvSpPr>
          <p:spPr bwMode="auto">
            <a:xfrm flipV="1">
              <a:off x="4956" y="3879"/>
              <a:ext cx="0" cy="3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3858" name="Line 34"/>
            <p:cNvSpPr>
              <a:spLocks noChangeAspect="1" noChangeShapeType="1"/>
            </p:cNvSpPr>
            <p:nvPr/>
          </p:nvSpPr>
          <p:spPr bwMode="auto">
            <a:xfrm flipV="1">
              <a:off x="4640" y="3878"/>
              <a:ext cx="0" cy="3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grpSp>
      <p:sp>
        <p:nvSpPr>
          <p:cNvPr id="33800" name="Oval 35"/>
          <p:cNvSpPr>
            <a:spLocks noChangeAspect="1" noChangeArrowheads="1"/>
          </p:cNvSpPr>
          <p:nvPr/>
        </p:nvSpPr>
        <p:spPr bwMode="auto">
          <a:xfrm>
            <a:off x="1406525" y="3551238"/>
            <a:ext cx="101600" cy="101600"/>
          </a:xfrm>
          <a:prstGeom prst="ellipse">
            <a:avLst/>
          </a:prstGeom>
          <a:solidFill>
            <a:schemeClr val="tx2"/>
          </a:solidFill>
          <a:ln w="2857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33801" name="Oval 36"/>
          <p:cNvSpPr>
            <a:spLocks noChangeAspect="1" noChangeArrowheads="1"/>
          </p:cNvSpPr>
          <p:nvPr/>
        </p:nvSpPr>
        <p:spPr bwMode="auto">
          <a:xfrm>
            <a:off x="889000" y="3551238"/>
            <a:ext cx="101600" cy="101600"/>
          </a:xfrm>
          <a:prstGeom prst="ellipse">
            <a:avLst/>
          </a:prstGeom>
          <a:solidFill>
            <a:schemeClr val="tx2"/>
          </a:solidFill>
          <a:ln w="2857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pic>
        <p:nvPicPr>
          <p:cNvPr id="33802" name="Picture 37" descr="H:\papers\cbr\submitted\viewpoint_images\chair_dining.gif"/>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6770" r="6250"/>
          <a:stretch>
            <a:fillRect/>
          </a:stretch>
        </p:blipFill>
        <p:spPr bwMode="auto">
          <a:xfrm>
            <a:off x="6950075" y="5619750"/>
            <a:ext cx="946150" cy="86042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8575">
                <a:solidFill>
                  <a:srgbClr val="FF9900"/>
                </a:solidFill>
                <a:miter lim="800000"/>
                <a:headEnd/>
                <a:tailEnd/>
              </a14:hiddenLine>
            </a:ext>
          </a:extLst>
        </p:spPr>
      </p:pic>
      <p:graphicFrame>
        <p:nvGraphicFramePr>
          <p:cNvPr id="33803" name="Object 38"/>
          <p:cNvGraphicFramePr>
            <a:graphicFrameLocks noChangeAspect="1"/>
          </p:cNvGraphicFramePr>
          <p:nvPr/>
        </p:nvGraphicFramePr>
        <p:xfrm>
          <a:off x="6894513" y="4605338"/>
          <a:ext cx="1046162" cy="939800"/>
        </p:xfrm>
        <a:graphic>
          <a:graphicData uri="http://schemas.openxmlformats.org/presentationml/2006/ole">
            <mc:AlternateContent xmlns:mc="http://schemas.openxmlformats.org/markup-compatibility/2006">
              <mc:Choice xmlns:v="urn:schemas-microsoft-com:vml" Requires="v">
                <p:oleObj spid="_x0000_s2428356" name="Bitmap Image" r:id="rId5" imgW="2857899" imgH="2142857" progId="Paint.Picture">
                  <p:embed/>
                </p:oleObj>
              </mc:Choice>
              <mc:Fallback>
                <p:oleObj name="Bitmap Image" r:id="rId5" imgW="2857899" imgH="2142857" progId="Paint.Picture">
                  <p:embed/>
                  <p:pic>
                    <p:nvPicPr>
                      <p:cNvPr id="0" name=""/>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94513" y="4605338"/>
                        <a:ext cx="1046162" cy="939800"/>
                      </a:xfrm>
                      <a:prstGeom prst="rect">
                        <a:avLst/>
                      </a:prstGeom>
                      <a:noFill/>
                      <a:ln>
                        <a:noFill/>
                      </a:ln>
                      <a:effectLst/>
                      <a:extLst>
                        <a:ext uri="{909E8E84-426E-40DD-AFC4-6F175D3DCCD1}">
                          <a14:hiddenFill xmlns:a14="http://schemas.microsoft.com/office/drawing/2010/main">
                            <a:solidFill>
                              <a:schemeClr val="accent1">
                                <a:alpha val="50195"/>
                              </a:schemeClr>
                            </a:solidFill>
                          </a14:hiddenFill>
                        </a:ext>
                        <a:ext uri="{91240B29-F687-4F45-9708-019B960494DF}">
                          <a14:hiddenLine xmlns:a14="http://schemas.microsoft.com/office/drawing/2010/main" w="381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3804" name="Object 39"/>
          <p:cNvGraphicFramePr>
            <a:graphicFrameLocks noChangeAspect="1"/>
          </p:cNvGraphicFramePr>
          <p:nvPr/>
        </p:nvGraphicFramePr>
        <p:xfrm>
          <a:off x="5827713" y="4605338"/>
          <a:ext cx="1046162" cy="939800"/>
        </p:xfrm>
        <a:graphic>
          <a:graphicData uri="http://schemas.openxmlformats.org/presentationml/2006/ole">
            <mc:AlternateContent xmlns:mc="http://schemas.openxmlformats.org/markup-compatibility/2006">
              <mc:Choice xmlns:v="urn:schemas-microsoft-com:vml" Requires="v">
                <p:oleObj spid="_x0000_s2428357" name="Bitmap Image" r:id="rId7" imgW="2857899" imgH="2142857" progId="Paint.Picture">
                  <p:embed/>
                </p:oleObj>
              </mc:Choice>
              <mc:Fallback>
                <p:oleObj name="Bitmap Image" r:id="rId7" imgW="2857899" imgH="2142857" progId="Paint.Picture">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27713" y="4605338"/>
                        <a:ext cx="1046162" cy="939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3805" name="Object 40"/>
          <p:cNvGraphicFramePr>
            <a:graphicFrameLocks noChangeAspect="1"/>
          </p:cNvGraphicFramePr>
          <p:nvPr/>
        </p:nvGraphicFramePr>
        <p:xfrm>
          <a:off x="7916863" y="4605338"/>
          <a:ext cx="1046162" cy="941387"/>
        </p:xfrm>
        <a:graphic>
          <a:graphicData uri="http://schemas.openxmlformats.org/presentationml/2006/ole">
            <mc:AlternateContent xmlns:mc="http://schemas.openxmlformats.org/markup-compatibility/2006">
              <mc:Choice xmlns:v="urn:schemas-microsoft-com:vml" Requires="v">
                <p:oleObj spid="_x0000_s2428358" name="Bitmap Image" r:id="rId9" imgW="2857899" imgH="2142857" progId="Paint.Picture">
                  <p:embed/>
                </p:oleObj>
              </mc:Choice>
              <mc:Fallback>
                <p:oleObj name="Bitmap Image" r:id="rId9" imgW="2857899" imgH="2142857" progId="Paint.Picture">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16863" y="4605338"/>
                        <a:ext cx="1046162" cy="941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3806" name="Object 41"/>
          <p:cNvGraphicFramePr>
            <a:graphicFrameLocks noChangeAspect="1"/>
          </p:cNvGraphicFramePr>
          <p:nvPr/>
        </p:nvGraphicFramePr>
        <p:xfrm>
          <a:off x="6905625" y="3605213"/>
          <a:ext cx="1046163" cy="941387"/>
        </p:xfrm>
        <a:graphic>
          <a:graphicData uri="http://schemas.openxmlformats.org/presentationml/2006/ole">
            <mc:AlternateContent xmlns:mc="http://schemas.openxmlformats.org/markup-compatibility/2006">
              <mc:Choice xmlns:v="urn:schemas-microsoft-com:vml" Requires="v">
                <p:oleObj spid="_x0000_s2428359" name="Bitmap Image" r:id="rId11" imgW="2857899" imgH="2142857" progId="Paint.Picture">
                  <p:embed/>
                </p:oleObj>
              </mc:Choice>
              <mc:Fallback>
                <p:oleObj name="Bitmap Image" r:id="rId11" imgW="2857899" imgH="2142857" progId="Paint.Picture">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05625" y="3605213"/>
                        <a:ext cx="1046163" cy="941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3807" name="Object 42"/>
          <p:cNvGraphicFramePr>
            <a:graphicFrameLocks noChangeAspect="1"/>
          </p:cNvGraphicFramePr>
          <p:nvPr/>
        </p:nvGraphicFramePr>
        <p:xfrm>
          <a:off x="4311650" y="4603750"/>
          <a:ext cx="1327150" cy="995363"/>
        </p:xfrm>
        <a:graphic>
          <a:graphicData uri="http://schemas.openxmlformats.org/presentationml/2006/ole">
            <mc:AlternateContent xmlns:mc="http://schemas.openxmlformats.org/markup-compatibility/2006">
              <mc:Choice xmlns:v="urn:schemas-microsoft-com:vml" Requires="v">
                <p:oleObj spid="_x0000_s2428360" name="Bitmap Image" r:id="rId13" imgW="2857899" imgH="2142857" progId="Paint.Picture">
                  <p:embed/>
                </p:oleObj>
              </mc:Choice>
              <mc:Fallback>
                <p:oleObj name="Bitmap Image" r:id="rId13" imgW="2857899" imgH="2142857" progId="Paint.Picture">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11650" y="4603750"/>
                        <a:ext cx="1327150" cy="995363"/>
                      </a:xfrm>
                      <a:prstGeom prst="rect">
                        <a:avLst/>
                      </a:prstGeom>
                      <a:noFill/>
                      <a:ln w="28575">
                        <a:solidFill>
                          <a:srgbClr val="FF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3808" name="Object 43"/>
          <p:cNvGraphicFramePr>
            <a:graphicFrameLocks noChangeAspect="1"/>
          </p:cNvGraphicFramePr>
          <p:nvPr/>
        </p:nvGraphicFramePr>
        <p:xfrm>
          <a:off x="7947025" y="3635375"/>
          <a:ext cx="1044575" cy="939800"/>
        </p:xfrm>
        <a:graphic>
          <a:graphicData uri="http://schemas.openxmlformats.org/presentationml/2006/ole">
            <mc:AlternateContent xmlns:mc="http://schemas.openxmlformats.org/markup-compatibility/2006">
              <mc:Choice xmlns:v="urn:schemas-microsoft-com:vml" Requires="v">
                <p:oleObj spid="_x0000_s2428361" name="Bitmap Image" r:id="rId15" imgW="2857899" imgH="2142857" progId="Paint.Picture">
                  <p:embed/>
                </p:oleObj>
              </mc:Choice>
              <mc:Fallback>
                <p:oleObj name="Bitmap Image" r:id="rId15" imgW="2857899" imgH="2142857" progId="Paint.Picture">
                  <p:embed/>
                  <p:pic>
                    <p:nvPicPr>
                      <p:cNvPr id="0" name=""/>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47025" y="3635375"/>
                        <a:ext cx="1044575" cy="939800"/>
                      </a:xfrm>
                      <a:prstGeom prst="rect">
                        <a:avLst/>
                      </a:prstGeom>
                      <a:noFill/>
                      <a:ln>
                        <a:noFill/>
                      </a:ln>
                      <a:effectLst/>
                      <a:extLst>
                        <a:ext uri="{909E8E84-426E-40DD-AFC4-6F175D3DCCD1}">
                          <a14:hiddenFill xmlns:a14="http://schemas.microsoft.com/office/drawing/2010/main">
                            <a:solidFill>
                              <a:schemeClr val="accent1">
                                <a:alpha val="50195"/>
                              </a:schemeClr>
                            </a:solidFill>
                          </a14:hiddenFill>
                        </a:ext>
                        <a:ext uri="{91240B29-F687-4F45-9708-019B960494DF}">
                          <a14:hiddenLine xmlns:a14="http://schemas.microsoft.com/office/drawing/2010/main" w="381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3809" name="Object 44"/>
          <p:cNvGraphicFramePr>
            <a:graphicFrameLocks noChangeAspect="1"/>
          </p:cNvGraphicFramePr>
          <p:nvPr/>
        </p:nvGraphicFramePr>
        <p:xfrm>
          <a:off x="5867400" y="5580063"/>
          <a:ext cx="1001713" cy="900112"/>
        </p:xfrm>
        <a:graphic>
          <a:graphicData uri="http://schemas.openxmlformats.org/presentationml/2006/ole">
            <mc:AlternateContent xmlns:mc="http://schemas.openxmlformats.org/markup-compatibility/2006">
              <mc:Choice xmlns:v="urn:schemas-microsoft-com:vml" Requires="v">
                <p:oleObj spid="_x0000_s2428362" name="Bitmap Image" r:id="rId17" imgW="2857899" imgH="2142857" progId="Paint.Picture">
                  <p:embed/>
                </p:oleObj>
              </mc:Choice>
              <mc:Fallback>
                <p:oleObj name="Bitmap Image" r:id="rId17" imgW="2857899" imgH="2142857" progId="Paint.Picture">
                  <p:embed/>
                  <p:pic>
                    <p:nvPicPr>
                      <p:cNvPr id="0" name=""/>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67400" y="5580063"/>
                        <a:ext cx="1001713" cy="900112"/>
                      </a:xfrm>
                      <a:prstGeom prst="rect">
                        <a:avLst/>
                      </a:prstGeom>
                      <a:noFill/>
                      <a:ln>
                        <a:noFill/>
                      </a:ln>
                      <a:effectLst/>
                      <a:extLst>
                        <a:ext uri="{909E8E84-426E-40DD-AFC4-6F175D3DCCD1}">
                          <a14:hiddenFill xmlns:a14="http://schemas.microsoft.com/office/drawing/2010/main">
                            <a:solidFill>
                              <a:schemeClr val="accent1">
                                <a:alpha val="50195"/>
                              </a:schemeClr>
                            </a:solidFill>
                          </a14:hiddenFill>
                        </a:ext>
                        <a:ext uri="{91240B29-F687-4F45-9708-019B960494DF}">
                          <a14:hiddenLine xmlns:a14="http://schemas.microsoft.com/office/drawing/2010/main" w="381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3810" name="Object 45"/>
          <p:cNvGraphicFramePr>
            <a:graphicFrameLocks noChangeAspect="1"/>
          </p:cNvGraphicFramePr>
          <p:nvPr/>
        </p:nvGraphicFramePr>
        <p:xfrm>
          <a:off x="7940675" y="5607050"/>
          <a:ext cx="968375" cy="873125"/>
        </p:xfrm>
        <a:graphic>
          <a:graphicData uri="http://schemas.openxmlformats.org/presentationml/2006/ole">
            <mc:AlternateContent xmlns:mc="http://schemas.openxmlformats.org/markup-compatibility/2006">
              <mc:Choice xmlns:v="urn:schemas-microsoft-com:vml" Requires="v">
                <p:oleObj spid="_x0000_s2428363" name="Bitmap Image" r:id="rId19" imgW="2857899" imgH="2142857" progId="Paint.Picture">
                  <p:embed/>
                </p:oleObj>
              </mc:Choice>
              <mc:Fallback>
                <p:oleObj name="Bitmap Image" r:id="rId19" imgW="2857899" imgH="2142857" progId="Paint.Picture">
                  <p:embed/>
                  <p:pic>
                    <p:nvPicPr>
                      <p:cNvPr id="0" name=""/>
                      <p:cNvPicPr>
                        <a:picLocks noChangeAspect="1" noChangeArrowheads="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40675" y="5607050"/>
                        <a:ext cx="968375" cy="873125"/>
                      </a:xfrm>
                      <a:prstGeom prst="rect">
                        <a:avLst/>
                      </a:prstGeom>
                      <a:noFill/>
                      <a:ln>
                        <a:noFill/>
                      </a:ln>
                      <a:effectLst/>
                      <a:extLst>
                        <a:ext uri="{909E8E84-426E-40DD-AFC4-6F175D3DCCD1}">
                          <a14:hiddenFill xmlns:a14="http://schemas.microsoft.com/office/drawing/2010/main">
                            <a:solidFill>
                              <a:schemeClr val="accent1">
                                <a:alpha val="50195"/>
                              </a:schemeClr>
                            </a:solidFill>
                          </a14:hiddenFill>
                        </a:ext>
                        <a:ext uri="{91240B29-F687-4F45-9708-019B960494DF}">
                          <a14:hiddenLine xmlns:a14="http://schemas.microsoft.com/office/drawing/2010/main" w="381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811" name="Rectangle 46"/>
          <p:cNvSpPr>
            <a:spLocks noChangeArrowheads="1"/>
          </p:cNvSpPr>
          <p:nvPr/>
        </p:nvSpPr>
        <p:spPr bwMode="auto">
          <a:xfrm>
            <a:off x="5842000" y="3687763"/>
            <a:ext cx="3113088" cy="2819400"/>
          </a:xfrm>
          <a:prstGeom prst="rect">
            <a:avLst/>
          </a:prstGeom>
          <a:noFill/>
          <a:ln w="28575">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33812" name="Text Box 47"/>
          <p:cNvSpPr txBox="1">
            <a:spLocks noChangeArrowheads="1"/>
          </p:cNvSpPr>
          <p:nvPr/>
        </p:nvSpPr>
        <p:spPr bwMode="auto">
          <a:xfrm>
            <a:off x="6515100" y="6510338"/>
            <a:ext cx="1882775"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33CC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lnSpc>
                <a:spcPct val="85000"/>
              </a:lnSpc>
              <a:buClr>
                <a:srgbClr val="FFCC00"/>
              </a:buClr>
              <a:buSzPct val="80000"/>
              <a:buFont typeface="Wingdings" pitchFamily="2" charset="2"/>
              <a:buNone/>
            </a:pPr>
            <a:r>
              <a:rPr kumimoji="1" lang="en-US" sz="2000">
                <a:solidFill>
                  <a:schemeClr val="tx1"/>
                </a:solidFill>
                <a:latin typeface="Times New Roman" pitchFamily="18" charset="0"/>
              </a:rPr>
              <a:t>Ranked Matches</a:t>
            </a:r>
          </a:p>
        </p:txBody>
      </p:sp>
      <p:sp>
        <p:nvSpPr>
          <p:cNvPr id="33813" name="Text Box 48"/>
          <p:cNvSpPr txBox="1">
            <a:spLocks noChangeArrowheads="1"/>
          </p:cNvSpPr>
          <p:nvPr/>
        </p:nvSpPr>
        <p:spPr bwMode="auto">
          <a:xfrm>
            <a:off x="4605338" y="5592763"/>
            <a:ext cx="819150"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33CC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lnSpc>
                <a:spcPct val="85000"/>
              </a:lnSpc>
              <a:buClr>
                <a:srgbClr val="FFCC00"/>
              </a:buClr>
              <a:buSzPct val="80000"/>
              <a:buFont typeface="Wingdings" pitchFamily="2" charset="2"/>
              <a:buNone/>
            </a:pPr>
            <a:r>
              <a:rPr kumimoji="1" lang="en-US" sz="2000">
                <a:solidFill>
                  <a:schemeClr val="tx1"/>
                </a:solidFill>
                <a:latin typeface="Times New Roman" pitchFamily="18" charset="0"/>
              </a:rPr>
              <a:t>Query</a:t>
            </a:r>
          </a:p>
        </p:txBody>
      </p:sp>
      <p:graphicFrame>
        <p:nvGraphicFramePr>
          <p:cNvPr id="33814" name="Object 49"/>
          <p:cNvGraphicFramePr>
            <a:graphicFrameLocks noChangeAspect="1"/>
          </p:cNvGraphicFramePr>
          <p:nvPr/>
        </p:nvGraphicFramePr>
        <p:xfrm>
          <a:off x="5918200" y="3681413"/>
          <a:ext cx="955675" cy="860425"/>
        </p:xfrm>
        <a:graphic>
          <a:graphicData uri="http://schemas.openxmlformats.org/presentationml/2006/ole">
            <mc:AlternateContent xmlns:mc="http://schemas.openxmlformats.org/markup-compatibility/2006">
              <mc:Choice xmlns:v="urn:schemas-microsoft-com:vml" Requires="v">
                <p:oleObj spid="_x0000_s2428364" name="Bitmap Image" r:id="rId21" imgW="2857899" imgH="2142857" progId="Paint.Picture">
                  <p:embed/>
                </p:oleObj>
              </mc:Choice>
              <mc:Fallback>
                <p:oleObj name="Bitmap Image" r:id="rId21" imgW="2857899" imgH="2142857" progId="Paint.Picture">
                  <p:embed/>
                  <p:pic>
                    <p:nvPicPr>
                      <p:cNvPr id="0" name=""/>
                      <p:cNvPicPr>
                        <a:picLocks noChangeAspect="1" noChangeArrowheads="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18200" y="3681413"/>
                        <a:ext cx="955675" cy="860425"/>
                      </a:xfrm>
                      <a:prstGeom prst="rect">
                        <a:avLst/>
                      </a:prstGeom>
                      <a:noFill/>
                      <a:ln>
                        <a:noFill/>
                      </a:ln>
                      <a:effectLst/>
                      <a:extLst>
                        <a:ext uri="{909E8E84-426E-40DD-AFC4-6F175D3DCCD1}">
                          <a14:hiddenFill xmlns:a14="http://schemas.microsoft.com/office/drawing/2010/main">
                            <a:solidFill>
                              <a:schemeClr val="accent1">
                                <a:alpha val="50195"/>
                              </a:schemeClr>
                            </a:solidFill>
                          </a14:hiddenFill>
                        </a:ext>
                        <a:ext uri="{91240B29-F687-4F45-9708-019B960494DF}">
                          <a14:hiddenLine xmlns:a14="http://schemas.microsoft.com/office/drawing/2010/main" w="381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815" name="Line 50"/>
          <p:cNvSpPr>
            <a:spLocks noChangeShapeType="1"/>
          </p:cNvSpPr>
          <p:nvPr/>
        </p:nvSpPr>
        <p:spPr bwMode="auto">
          <a:xfrm>
            <a:off x="5830888" y="4575175"/>
            <a:ext cx="3124200" cy="0"/>
          </a:xfrm>
          <a:prstGeom prst="line">
            <a:avLst/>
          </a:prstGeom>
          <a:noFill/>
          <a:ln w="254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3816" name="Line 51"/>
          <p:cNvSpPr>
            <a:spLocks noChangeShapeType="1"/>
          </p:cNvSpPr>
          <p:nvPr/>
        </p:nvSpPr>
        <p:spPr bwMode="auto">
          <a:xfrm>
            <a:off x="5830888" y="5565775"/>
            <a:ext cx="3124200" cy="0"/>
          </a:xfrm>
          <a:prstGeom prst="line">
            <a:avLst/>
          </a:prstGeom>
          <a:noFill/>
          <a:ln w="254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3817" name="Line 52"/>
          <p:cNvSpPr>
            <a:spLocks noChangeShapeType="1"/>
          </p:cNvSpPr>
          <p:nvPr/>
        </p:nvSpPr>
        <p:spPr bwMode="auto">
          <a:xfrm>
            <a:off x="6873875" y="3676650"/>
            <a:ext cx="0" cy="2819400"/>
          </a:xfrm>
          <a:prstGeom prst="line">
            <a:avLst/>
          </a:prstGeom>
          <a:noFill/>
          <a:ln w="254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3818" name="Line 53"/>
          <p:cNvSpPr>
            <a:spLocks noChangeShapeType="1"/>
          </p:cNvSpPr>
          <p:nvPr/>
        </p:nvSpPr>
        <p:spPr bwMode="auto">
          <a:xfrm>
            <a:off x="7940675" y="3676650"/>
            <a:ext cx="0" cy="2819400"/>
          </a:xfrm>
          <a:prstGeom prst="line">
            <a:avLst/>
          </a:prstGeom>
          <a:noFill/>
          <a:ln w="254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60342" name="Text Box 54"/>
          <p:cNvSpPr txBox="1">
            <a:spLocks noChangeArrowheads="1"/>
          </p:cNvSpPr>
          <p:nvPr/>
        </p:nvSpPr>
        <p:spPr bwMode="auto">
          <a:xfrm>
            <a:off x="5838825" y="4529138"/>
            <a:ext cx="325438" cy="396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defRPr/>
            </a:pPr>
            <a:r>
              <a:rPr lang="en-US" sz="2000" b="1">
                <a:solidFill>
                  <a:schemeClr val="tx1"/>
                </a:solidFill>
                <a:effectLst>
                  <a:outerShdw blurRad="38100" dist="38100" dir="2700000" algn="tl">
                    <a:srgbClr val="C0C0C0"/>
                  </a:outerShdw>
                </a:effectLst>
                <a:latin typeface="Times New Roman" pitchFamily="18" charset="0"/>
              </a:rPr>
              <a:t>4</a:t>
            </a:r>
          </a:p>
        </p:txBody>
      </p:sp>
      <p:sp>
        <p:nvSpPr>
          <p:cNvPr id="2060343" name="Text Box 55"/>
          <p:cNvSpPr txBox="1">
            <a:spLocks noChangeArrowheads="1"/>
          </p:cNvSpPr>
          <p:nvPr/>
        </p:nvSpPr>
        <p:spPr bwMode="auto">
          <a:xfrm>
            <a:off x="5818188" y="5519738"/>
            <a:ext cx="325437" cy="396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defRPr/>
            </a:pPr>
            <a:r>
              <a:rPr lang="en-US" sz="2000" b="1">
                <a:solidFill>
                  <a:schemeClr val="tx1"/>
                </a:solidFill>
                <a:effectLst>
                  <a:outerShdw blurRad="38100" dist="38100" dir="2700000" algn="tl">
                    <a:srgbClr val="C0C0C0"/>
                  </a:outerShdw>
                </a:effectLst>
                <a:latin typeface="Times New Roman" pitchFamily="18" charset="0"/>
              </a:rPr>
              <a:t>7</a:t>
            </a:r>
          </a:p>
        </p:txBody>
      </p:sp>
      <p:sp>
        <p:nvSpPr>
          <p:cNvPr id="2060344" name="Text Box 56"/>
          <p:cNvSpPr txBox="1">
            <a:spLocks noChangeArrowheads="1"/>
          </p:cNvSpPr>
          <p:nvPr/>
        </p:nvSpPr>
        <p:spPr bwMode="auto">
          <a:xfrm>
            <a:off x="5838825" y="3614738"/>
            <a:ext cx="325438" cy="396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defRPr/>
            </a:pPr>
            <a:r>
              <a:rPr lang="en-US" sz="2000" b="1">
                <a:solidFill>
                  <a:schemeClr val="tx1"/>
                </a:solidFill>
                <a:effectLst>
                  <a:outerShdw blurRad="38100" dist="38100" dir="2700000" algn="tl">
                    <a:srgbClr val="C0C0C0"/>
                  </a:outerShdw>
                </a:effectLst>
                <a:latin typeface="Times New Roman" pitchFamily="18" charset="0"/>
              </a:rPr>
              <a:t>1</a:t>
            </a:r>
          </a:p>
        </p:txBody>
      </p:sp>
      <p:sp>
        <p:nvSpPr>
          <p:cNvPr id="2060345" name="Text Box 57"/>
          <p:cNvSpPr txBox="1">
            <a:spLocks noChangeArrowheads="1"/>
          </p:cNvSpPr>
          <p:nvPr/>
        </p:nvSpPr>
        <p:spPr bwMode="auto">
          <a:xfrm>
            <a:off x="6878638" y="4529138"/>
            <a:ext cx="325437" cy="396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defRPr/>
            </a:pPr>
            <a:r>
              <a:rPr lang="en-US" sz="2000" b="1">
                <a:solidFill>
                  <a:schemeClr val="tx1"/>
                </a:solidFill>
                <a:effectLst>
                  <a:outerShdw blurRad="38100" dist="38100" dir="2700000" algn="tl">
                    <a:srgbClr val="C0C0C0"/>
                  </a:outerShdw>
                </a:effectLst>
                <a:latin typeface="Times New Roman" pitchFamily="18" charset="0"/>
              </a:rPr>
              <a:t>5</a:t>
            </a:r>
          </a:p>
        </p:txBody>
      </p:sp>
      <p:sp>
        <p:nvSpPr>
          <p:cNvPr id="2060346" name="Text Box 58"/>
          <p:cNvSpPr txBox="1">
            <a:spLocks noChangeArrowheads="1"/>
          </p:cNvSpPr>
          <p:nvPr/>
        </p:nvSpPr>
        <p:spPr bwMode="auto">
          <a:xfrm>
            <a:off x="6878638" y="3614738"/>
            <a:ext cx="325437" cy="396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defRPr/>
            </a:pPr>
            <a:r>
              <a:rPr lang="en-US" sz="2000" b="1">
                <a:solidFill>
                  <a:schemeClr val="tx1"/>
                </a:solidFill>
                <a:effectLst>
                  <a:outerShdw blurRad="38100" dist="38100" dir="2700000" algn="tl">
                    <a:srgbClr val="C0C0C0"/>
                  </a:outerShdw>
                </a:effectLst>
                <a:latin typeface="Times New Roman" pitchFamily="18" charset="0"/>
              </a:rPr>
              <a:t>2</a:t>
            </a:r>
          </a:p>
        </p:txBody>
      </p:sp>
      <p:sp>
        <p:nvSpPr>
          <p:cNvPr id="2060347" name="Text Box 59"/>
          <p:cNvSpPr txBox="1">
            <a:spLocks noChangeArrowheads="1"/>
          </p:cNvSpPr>
          <p:nvPr/>
        </p:nvSpPr>
        <p:spPr bwMode="auto">
          <a:xfrm>
            <a:off x="6886575" y="5519738"/>
            <a:ext cx="323850" cy="396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defRPr/>
            </a:pPr>
            <a:r>
              <a:rPr lang="en-US" sz="2000" b="1">
                <a:solidFill>
                  <a:schemeClr val="tx1"/>
                </a:solidFill>
                <a:effectLst>
                  <a:outerShdw blurRad="38100" dist="38100" dir="2700000" algn="tl">
                    <a:srgbClr val="C0C0C0"/>
                  </a:outerShdw>
                </a:effectLst>
                <a:latin typeface="Times New Roman" pitchFamily="18" charset="0"/>
              </a:rPr>
              <a:t>8</a:t>
            </a:r>
          </a:p>
        </p:txBody>
      </p:sp>
      <p:sp>
        <p:nvSpPr>
          <p:cNvPr id="2060348" name="Text Box 60"/>
          <p:cNvSpPr txBox="1">
            <a:spLocks noChangeArrowheads="1"/>
          </p:cNvSpPr>
          <p:nvPr/>
        </p:nvSpPr>
        <p:spPr bwMode="auto">
          <a:xfrm>
            <a:off x="7920038" y="4529138"/>
            <a:ext cx="325437" cy="396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defRPr/>
            </a:pPr>
            <a:r>
              <a:rPr lang="en-US" sz="2000" b="1">
                <a:solidFill>
                  <a:schemeClr val="tx1"/>
                </a:solidFill>
                <a:effectLst>
                  <a:outerShdw blurRad="38100" dist="38100" dir="2700000" algn="tl">
                    <a:srgbClr val="C0C0C0"/>
                  </a:outerShdw>
                </a:effectLst>
                <a:latin typeface="Times New Roman" pitchFamily="18" charset="0"/>
              </a:rPr>
              <a:t>6</a:t>
            </a:r>
          </a:p>
        </p:txBody>
      </p:sp>
      <p:sp>
        <p:nvSpPr>
          <p:cNvPr id="2060349" name="Text Box 61"/>
          <p:cNvSpPr txBox="1">
            <a:spLocks noChangeArrowheads="1"/>
          </p:cNvSpPr>
          <p:nvPr/>
        </p:nvSpPr>
        <p:spPr bwMode="auto">
          <a:xfrm>
            <a:off x="7920038" y="3614738"/>
            <a:ext cx="323850" cy="396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defRPr/>
            </a:pPr>
            <a:r>
              <a:rPr lang="en-US" sz="2000" b="1">
                <a:solidFill>
                  <a:schemeClr val="tx1"/>
                </a:solidFill>
                <a:effectLst>
                  <a:outerShdw blurRad="38100" dist="38100" dir="2700000" algn="tl">
                    <a:srgbClr val="C0C0C0"/>
                  </a:outerShdw>
                </a:effectLst>
                <a:latin typeface="Times New Roman" pitchFamily="18" charset="0"/>
              </a:rPr>
              <a:t>3</a:t>
            </a:r>
          </a:p>
        </p:txBody>
      </p:sp>
      <p:sp>
        <p:nvSpPr>
          <p:cNvPr id="2060350" name="Text Box 62"/>
          <p:cNvSpPr txBox="1">
            <a:spLocks noChangeArrowheads="1"/>
          </p:cNvSpPr>
          <p:nvPr/>
        </p:nvSpPr>
        <p:spPr bwMode="auto">
          <a:xfrm>
            <a:off x="7945438" y="5519738"/>
            <a:ext cx="325437" cy="396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defRPr/>
            </a:pPr>
            <a:r>
              <a:rPr lang="en-US" sz="2000" b="1">
                <a:solidFill>
                  <a:schemeClr val="tx1"/>
                </a:solidFill>
                <a:effectLst>
                  <a:outerShdw blurRad="38100" dist="38100" dir="2700000" algn="tl">
                    <a:srgbClr val="C0C0C0"/>
                  </a:outerShdw>
                </a:effectLst>
                <a:latin typeface="Times New Roman" pitchFamily="18" charset="0"/>
              </a:rPr>
              <a:t>9</a:t>
            </a:r>
          </a:p>
        </p:txBody>
      </p:sp>
      <p:cxnSp>
        <p:nvCxnSpPr>
          <p:cNvPr id="33828" name="AutoShape 63"/>
          <p:cNvCxnSpPr>
            <a:cxnSpLocks noChangeShapeType="1"/>
            <a:stCxn id="33801" idx="6"/>
            <a:endCxn id="33800" idx="2"/>
          </p:cNvCxnSpPr>
          <p:nvPr/>
        </p:nvCxnSpPr>
        <p:spPr bwMode="auto">
          <a:xfrm>
            <a:off x="1004888" y="3602038"/>
            <a:ext cx="387350" cy="0"/>
          </a:xfrm>
          <a:prstGeom prst="straightConnector1">
            <a:avLst/>
          </a:prstGeom>
          <a:noFill/>
          <a:ln w="317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829" name="Oval 64"/>
          <p:cNvSpPr>
            <a:spLocks noChangeAspect="1" noChangeArrowheads="1"/>
          </p:cNvSpPr>
          <p:nvPr/>
        </p:nvSpPr>
        <p:spPr bwMode="auto">
          <a:xfrm>
            <a:off x="1885950" y="4268788"/>
            <a:ext cx="101600" cy="101600"/>
          </a:xfrm>
          <a:prstGeom prst="ellipse">
            <a:avLst/>
          </a:prstGeom>
          <a:solidFill>
            <a:schemeClr val="tx2"/>
          </a:solidFill>
          <a:ln w="2857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cxnSp>
        <p:nvCxnSpPr>
          <p:cNvPr id="33830" name="AutoShape 65"/>
          <p:cNvCxnSpPr>
            <a:cxnSpLocks noChangeShapeType="1"/>
            <a:stCxn id="33800" idx="5"/>
            <a:endCxn id="33829" idx="1"/>
          </p:cNvCxnSpPr>
          <p:nvPr/>
        </p:nvCxnSpPr>
        <p:spPr bwMode="auto">
          <a:xfrm>
            <a:off x="1493838" y="3652838"/>
            <a:ext cx="406400" cy="615950"/>
          </a:xfrm>
          <a:prstGeom prst="straightConnector1">
            <a:avLst/>
          </a:prstGeom>
          <a:noFill/>
          <a:ln w="317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0012508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Espace réservé du numéro de diapositive 5"/>
          <p:cNvSpPr>
            <a:spLocks noGrp="1"/>
          </p:cNvSpPr>
          <p:nvPr>
            <p:ph type="sldNum" sz="quarter" idx="12"/>
          </p:nvPr>
        </p:nvSpPr>
        <p:spPr>
          <a:noFill/>
        </p:spPr>
        <p:txBody>
          <a:bodyPr>
            <a:normAutofit fontScale="85000" lnSpcReduction="20000"/>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eaLnBrk="1" hangingPunct="1"/>
            <a:fld id="{92B8C577-0004-4D29-A62C-F2D17BCB05A0}" type="slidenum">
              <a:rPr lang="fr-FR" sz="1400">
                <a:latin typeface="Comic Sans MS" pitchFamily="66" charset="0"/>
              </a:rPr>
              <a:pPr eaLnBrk="1" hangingPunct="1"/>
              <a:t>22</a:t>
            </a:fld>
            <a:endParaRPr lang="fr-FR" sz="1400">
              <a:latin typeface="Comic Sans MS" pitchFamily="66" charset="0"/>
            </a:endParaRPr>
          </a:p>
        </p:txBody>
      </p:sp>
      <p:sp>
        <p:nvSpPr>
          <p:cNvPr id="34819" name="Rectangle 2"/>
          <p:cNvSpPr>
            <a:spLocks noGrp="1" noChangeArrowheads="1"/>
          </p:cNvSpPr>
          <p:nvPr>
            <p:ph type="title"/>
          </p:nvPr>
        </p:nvSpPr>
        <p:spPr>
          <a:xfrm>
            <a:off x="457200" y="0"/>
            <a:ext cx="7772400" cy="1143000"/>
          </a:xfrm>
        </p:spPr>
        <p:txBody>
          <a:bodyPr/>
          <a:lstStyle/>
          <a:p>
            <a:pPr eaLnBrk="1" hangingPunct="1"/>
            <a:r>
              <a:rPr lang="en-US" smtClean="0"/>
              <a:t>Precision vs. Recall</a:t>
            </a:r>
          </a:p>
        </p:txBody>
      </p:sp>
      <p:sp>
        <p:nvSpPr>
          <p:cNvPr id="34820" name="Rectangle 3"/>
          <p:cNvSpPr>
            <a:spLocks noGrp="1" noChangeArrowheads="1"/>
          </p:cNvSpPr>
          <p:nvPr>
            <p:ph type="body" idx="1"/>
          </p:nvPr>
        </p:nvSpPr>
        <p:spPr>
          <a:xfrm>
            <a:off x="685800" y="1371600"/>
            <a:ext cx="7772400" cy="4724400"/>
          </a:xfrm>
        </p:spPr>
        <p:txBody>
          <a:bodyPr/>
          <a:lstStyle/>
          <a:p>
            <a:pPr marL="0" indent="0" eaLnBrk="1" hangingPunct="1">
              <a:buFontTx/>
              <a:buNone/>
            </a:pPr>
            <a:r>
              <a:rPr lang="en-US" smtClean="0"/>
              <a:t>Precision-recall curves</a:t>
            </a:r>
          </a:p>
          <a:p>
            <a:pPr lvl="1" eaLnBrk="1" hangingPunct="1"/>
            <a:r>
              <a:rPr lang="en-US" smtClean="0"/>
              <a:t>Recall = 3 / 5</a:t>
            </a:r>
          </a:p>
          <a:p>
            <a:pPr lvl="1" eaLnBrk="1" hangingPunct="1"/>
            <a:r>
              <a:rPr lang="en-US" smtClean="0"/>
              <a:t>Precision = 3 / 5</a:t>
            </a:r>
          </a:p>
        </p:txBody>
      </p:sp>
      <p:graphicFrame>
        <p:nvGraphicFramePr>
          <p:cNvPr id="34821" name="Object 4"/>
          <p:cNvGraphicFramePr>
            <a:graphicFrameLocks noChangeAspect="1"/>
          </p:cNvGraphicFramePr>
          <p:nvPr/>
        </p:nvGraphicFramePr>
        <p:xfrm>
          <a:off x="7916863" y="4605338"/>
          <a:ext cx="1046162" cy="941387"/>
        </p:xfrm>
        <a:graphic>
          <a:graphicData uri="http://schemas.openxmlformats.org/presentationml/2006/ole">
            <mc:AlternateContent xmlns:mc="http://schemas.openxmlformats.org/markup-compatibility/2006">
              <mc:Choice xmlns:v="urn:schemas-microsoft-com:vml" Requires="v">
                <p:oleObj spid="_x0000_s2429380" name="Bitmap Image" r:id="rId4" imgW="2857899" imgH="2142857" progId="Paint.Picture">
                  <p:embed/>
                </p:oleObj>
              </mc:Choice>
              <mc:Fallback>
                <p:oleObj name="Bitmap Image" r:id="rId4" imgW="2857899" imgH="2142857"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6863" y="4605338"/>
                        <a:ext cx="1046162" cy="941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822" name="Rectangle 5"/>
          <p:cNvSpPr>
            <a:spLocks noChangeArrowheads="1"/>
          </p:cNvSpPr>
          <p:nvPr/>
        </p:nvSpPr>
        <p:spPr bwMode="auto">
          <a:xfrm>
            <a:off x="6858000" y="4587875"/>
            <a:ext cx="1074738" cy="97472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4823" name="Rectangle 6"/>
          <p:cNvSpPr>
            <a:spLocks noChangeArrowheads="1"/>
          </p:cNvSpPr>
          <p:nvPr/>
        </p:nvSpPr>
        <p:spPr bwMode="auto">
          <a:xfrm>
            <a:off x="7945438" y="3694113"/>
            <a:ext cx="1006475" cy="877887"/>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4824" name="Rectangle 7"/>
          <p:cNvSpPr>
            <a:spLocks noChangeArrowheads="1"/>
          </p:cNvSpPr>
          <p:nvPr/>
        </p:nvSpPr>
        <p:spPr bwMode="auto">
          <a:xfrm>
            <a:off x="5859463" y="3694113"/>
            <a:ext cx="1006475" cy="877887"/>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nvGrpSpPr>
          <p:cNvPr id="34825" name="Group 8"/>
          <p:cNvGrpSpPr>
            <a:grpSpLocks/>
          </p:cNvGrpSpPr>
          <p:nvPr/>
        </p:nvGrpSpPr>
        <p:grpSpPr bwMode="auto">
          <a:xfrm>
            <a:off x="203200" y="3463925"/>
            <a:ext cx="3454400" cy="3381375"/>
            <a:chOff x="2880" y="2182"/>
            <a:chExt cx="2176" cy="2130"/>
          </a:xfrm>
        </p:grpSpPr>
        <p:sp>
          <p:nvSpPr>
            <p:cNvPr id="34858" name="Line 9"/>
            <p:cNvSpPr>
              <a:spLocks noChangeAspect="1" noChangeShapeType="1"/>
            </p:cNvSpPr>
            <p:nvPr/>
          </p:nvSpPr>
          <p:spPr bwMode="auto">
            <a:xfrm flipV="1">
              <a:off x="3661" y="3878"/>
              <a:ext cx="0" cy="3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4859" name="Line 10"/>
            <p:cNvSpPr>
              <a:spLocks noChangeAspect="1" noChangeShapeType="1"/>
            </p:cNvSpPr>
            <p:nvPr/>
          </p:nvSpPr>
          <p:spPr bwMode="auto">
            <a:xfrm flipV="1">
              <a:off x="3994" y="3878"/>
              <a:ext cx="0" cy="3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4860" name="Line 11"/>
            <p:cNvSpPr>
              <a:spLocks noChangeAspect="1" noChangeShapeType="1"/>
            </p:cNvSpPr>
            <p:nvPr/>
          </p:nvSpPr>
          <p:spPr bwMode="auto">
            <a:xfrm flipV="1">
              <a:off x="4317" y="3878"/>
              <a:ext cx="0" cy="3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4861" name="Line 12"/>
            <p:cNvSpPr>
              <a:spLocks noChangeAspect="1" noChangeShapeType="1"/>
            </p:cNvSpPr>
            <p:nvPr/>
          </p:nvSpPr>
          <p:spPr bwMode="auto">
            <a:xfrm>
              <a:off x="3306" y="3545"/>
              <a:ext cx="3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4862" name="Line 13"/>
            <p:cNvSpPr>
              <a:spLocks noChangeAspect="1" noChangeShapeType="1"/>
            </p:cNvSpPr>
            <p:nvPr/>
          </p:nvSpPr>
          <p:spPr bwMode="auto">
            <a:xfrm>
              <a:off x="3306" y="3227"/>
              <a:ext cx="3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4863" name="Line 14"/>
            <p:cNvSpPr>
              <a:spLocks noChangeAspect="1" noChangeShapeType="1"/>
            </p:cNvSpPr>
            <p:nvPr/>
          </p:nvSpPr>
          <p:spPr bwMode="auto">
            <a:xfrm>
              <a:off x="3306" y="2907"/>
              <a:ext cx="3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4864" name="Line 15"/>
            <p:cNvSpPr>
              <a:spLocks noChangeAspect="1" noChangeShapeType="1"/>
            </p:cNvSpPr>
            <p:nvPr/>
          </p:nvSpPr>
          <p:spPr bwMode="auto">
            <a:xfrm>
              <a:off x="3306" y="2588"/>
              <a:ext cx="3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4865" name="Text Box 16"/>
            <p:cNvSpPr txBox="1">
              <a:spLocks noChangeAspect="1" noChangeArrowheads="1"/>
            </p:cNvSpPr>
            <p:nvPr/>
          </p:nvSpPr>
          <p:spPr bwMode="auto">
            <a:xfrm>
              <a:off x="3246" y="3888"/>
              <a:ext cx="187"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0</a:t>
              </a:r>
            </a:p>
          </p:txBody>
        </p:sp>
        <p:sp>
          <p:nvSpPr>
            <p:cNvPr id="34866" name="Text Box 17"/>
            <p:cNvSpPr txBox="1">
              <a:spLocks noChangeAspect="1" noChangeArrowheads="1"/>
            </p:cNvSpPr>
            <p:nvPr/>
          </p:nvSpPr>
          <p:spPr bwMode="auto">
            <a:xfrm>
              <a:off x="3544" y="3888"/>
              <a:ext cx="294"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0.2</a:t>
              </a:r>
            </a:p>
          </p:txBody>
        </p:sp>
        <p:sp>
          <p:nvSpPr>
            <p:cNvPr id="34867" name="Text Box 18"/>
            <p:cNvSpPr txBox="1">
              <a:spLocks noChangeAspect="1" noChangeArrowheads="1"/>
            </p:cNvSpPr>
            <p:nvPr/>
          </p:nvSpPr>
          <p:spPr bwMode="auto">
            <a:xfrm>
              <a:off x="3842" y="3888"/>
              <a:ext cx="294"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0.4</a:t>
              </a:r>
            </a:p>
          </p:txBody>
        </p:sp>
        <p:sp>
          <p:nvSpPr>
            <p:cNvPr id="34868" name="Text Box 19"/>
            <p:cNvSpPr txBox="1">
              <a:spLocks noChangeAspect="1" noChangeArrowheads="1"/>
            </p:cNvSpPr>
            <p:nvPr/>
          </p:nvSpPr>
          <p:spPr bwMode="auto">
            <a:xfrm>
              <a:off x="4176" y="3888"/>
              <a:ext cx="294"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0.6</a:t>
              </a:r>
            </a:p>
          </p:txBody>
        </p:sp>
        <p:sp>
          <p:nvSpPr>
            <p:cNvPr id="34869" name="Text Box 20"/>
            <p:cNvSpPr txBox="1">
              <a:spLocks noChangeAspect="1" noChangeArrowheads="1"/>
            </p:cNvSpPr>
            <p:nvPr/>
          </p:nvSpPr>
          <p:spPr bwMode="auto">
            <a:xfrm>
              <a:off x="4507" y="3888"/>
              <a:ext cx="294"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0.8</a:t>
              </a:r>
            </a:p>
          </p:txBody>
        </p:sp>
        <p:sp>
          <p:nvSpPr>
            <p:cNvPr id="34870" name="Text Box 21"/>
            <p:cNvSpPr txBox="1">
              <a:spLocks noChangeAspect="1" noChangeArrowheads="1"/>
            </p:cNvSpPr>
            <p:nvPr/>
          </p:nvSpPr>
          <p:spPr bwMode="auto">
            <a:xfrm>
              <a:off x="3158" y="3757"/>
              <a:ext cx="187"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0</a:t>
              </a:r>
            </a:p>
          </p:txBody>
        </p:sp>
        <p:sp>
          <p:nvSpPr>
            <p:cNvPr id="34871" name="Text Box 22"/>
            <p:cNvSpPr txBox="1">
              <a:spLocks noChangeAspect="1" noChangeArrowheads="1"/>
            </p:cNvSpPr>
            <p:nvPr/>
          </p:nvSpPr>
          <p:spPr bwMode="auto">
            <a:xfrm>
              <a:off x="3073" y="3440"/>
              <a:ext cx="294"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0.2</a:t>
              </a:r>
            </a:p>
          </p:txBody>
        </p:sp>
        <p:sp>
          <p:nvSpPr>
            <p:cNvPr id="34872" name="Text Box 23"/>
            <p:cNvSpPr txBox="1">
              <a:spLocks noChangeAspect="1" noChangeArrowheads="1"/>
            </p:cNvSpPr>
            <p:nvPr/>
          </p:nvSpPr>
          <p:spPr bwMode="auto">
            <a:xfrm>
              <a:off x="3072" y="3129"/>
              <a:ext cx="294"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0.4</a:t>
              </a:r>
            </a:p>
          </p:txBody>
        </p:sp>
        <p:sp>
          <p:nvSpPr>
            <p:cNvPr id="34873" name="Text Box 24"/>
            <p:cNvSpPr txBox="1">
              <a:spLocks noChangeAspect="1" noChangeArrowheads="1"/>
            </p:cNvSpPr>
            <p:nvPr/>
          </p:nvSpPr>
          <p:spPr bwMode="auto">
            <a:xfrm>
              <a:off x="3068" y="2800"/>
              <a:ext cx="294"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0.6</a:t>
              </a:r>
            </a:p>
          </p:txBody>
        </p:sp>
        <p:sp>
          <p:nvSpPr>
            <p:cNvPr id="34874" name="Text Box 25"/>
            <p:cNvSpPr txBox="1">
              <a:spLocks noChangeAspect="1" noChangeArrowheads="1"/>
            </p:cNvSpPr>
            <p:nvPr/>
          </p:nvSpPr>
          <p:spPr bwMode="auto">
            <a:xfrm>
              <a:off x="3068" y="2480"/>
              <a:ext cx="294"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0.8</a:t>
              </a:r>
            </a:p>
          </p:txBody>
        </p:sp>
        <p:sp>
          <p:nvSpPr>
            <p:cNvPr id="34875" name="Text Box 26"/>
            <p:cNvSpPr txBox="1">
              <a:spLocks noChangeAspect="1" noChangeArrowheads="1"/>
            </p:cNvSpPr>
            <p:nvPr/>
          </p:nvSpPr>
          <p:spPr bwMode="auto">
            <a:xfrm>
              <a:off x="3184" y="2182"/>
              <a:ext cx="187"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1</a:t>
              </a:r>
            </a:p>
          </p:txBody>
        </p:sp>
        <p:sp>
          <p:nvSpPr>
            <p:cNvPr id="34876" name="Text Box 27"/>
            <p:cNvSpPr txBox="1">
              <a:spLocks noChangeAspect="1" noChangeArrowheads="1"/>
            </p:cNvSpPr>
            <p:nvPr/>
          </p:nvSpPr>
          <p:spPr bwMode="auto">
            <a:xfrm>
              <a:off x="3872" y="4024"/>
              <a:ext cx="651"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sz="2400">
                  <a:solidFill>
                    <a:schemeClr val="tx1"/>
                  </a:solidFill>
                </a:rPr>
                <a:t>Recall</a:t>
              </a:r>
            </a:p>
          </p:txBody>
        </p:sp>
        <p:sp>
          <p:nvSpPr>
            <p:cNvPr id="34877" name="Text Box 28"/>
            <p:cNvSpPr txBox="1">
              <a:spLocks noChangeAspect="1" noChangeArrowheads="1"/>
            </p:cNvSpPr>
            <p:nvPr/>
          </p:nvSpPr>
          <p:spPr bwMode="auto">
            <a:xfrm rot="-5400000">
              <a:off x="2570" y="2907"/>
              <a:ext cx="907"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sz="2400">
                  <a:solidFill>
                    <a:schemeClr val="tx1"/>
                  </a:solidFill>
                </a:rPr>
                <a:t>Precision</a:t>
              </a:r>
            </a:p>
          </p:txBody>
        </p:sp>
        <p:sp>
          <p:nvSpPr>
            <p:cNvPr id="34878" name="Line 29"/>
            <p:cNvSpPr>
              <a:spLocks noChangeAspect="1" noChangeShapeType="1"/>
            </p:cNvSpPr>
            <p:nvPr/>
          </p:nvSpPr>
          <p:spPr bwMode="auto">
            <a:xfrm>
              <a:off x="3306" y="3873"/>
              <a:ext cx="3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4879" name="Line 30"/>
            <p:cNvSpPr>
              <a:spLocks noChangeAspect="1" noChangeShapeType="1"/>
            </p:cNvSpPr>
            <p:nvPr/>
          </p:nvSpPr>
          <p:spPr bwMode="auto">
            <a:xfrm>
              <a:off x="3306" y="2278"/>
              <a:ext cx="3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4880" name="Line 31"/>
            <p:cNvSpPr>
              <a:spLocks noChangeAspect="1" noChangeShapeType="1"/>
            </p:cNvSpPr>
            <p:nvPr/>
          </p:nvSpPr>
          <p:spPr bwMode="auto">
            <a:xfrm flipV="1">
              <a:off x="3340" y="3877"/>
              <a:ext cx="0" cy="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4881" name="Line 32"/>
            <p:cNvSpPr>
              <a:spLocks noChangeAspect="1" noChangeShapeType="1"/>
            </p:cNvSpPr>
            <p:nvPr/>
          </p:nvSpPr>
          <p:spPr bwMode="auto">
            <a:xfrm>
              <a:off x="3340" y="2268"/>
              <a:ext cx="0" cy="162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4882" name="Line 33"/>
            <p:cNvSpPr>
              <a:spLocks noChangeAspect="1" noChangeShapeType="1"/>
            </p:cNvSpPr>
            <p:nvPr/>
          </p:nvSpPr>
          <p:spPr bwMode="auto">
            <a:xfrm>
              <a:off x="3340" y="3873"/>
              <a:ext cx="162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4883" name="Text Box 34"/>
            <p:cNvSpPr txBox="1">
              <a:spLocks noChangeAspect="1" noChangeArrowheads="1"/>
            </p:cNvSpPr>
            <p:nvPr/>
          </p:nvSpPr>
          <p:spPr bwMode="auto">
            <a:xfrm>
              <a:off x="4868" y="3890"/>
              <a:ext cx="188"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1</a:t>
              </a:r>
            </a:p>
          </p:txBody>
        </p:sp>
        <p:sp>
          <p:nvSpPr>
            <p:cNvPr id="34884" name="Line 35"/>
            <p:cNvSpPr>
              <a:spLocks noChangeAspect="1" noChangeShapeType="1"/>
            </p:cNvSpPr>
            <p:nvPr/>
          </p:nvSpPr>
          <p:spPr bwMode="auto">
            <a:xfrm flipV="1">
              <a:off x="4956" y="3879"/>
              <a:ext cx="0" cy="3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4885" name="Line 36"/>
            <p:cNvSpPr>
              <a:spLocks noChangeAspect="1" noChangeShapeType="1"/>
            </p:cNvSpPr>
            <p:nvPr/>
          </p:nvSpPr>
          <p:spPr bwMode="auto">
            <a:xfrm flipV="1">
              <a:off x="4640" y="3878"/>
              <a:ext cx="0" cy="3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grpSp>
      <p:sp>
        <p:nvSpPr>
          <p:cNvPr id="34826" name="Oval 37"/>
          <p:cNvSpPr>
            <a:spLocks noChangeAspect="1" noChangeArrowheads="1"/>
          </p:cNvSpPr>
          <p:nvPr/>
        </p:nvSpPr>
        <p:spPr bwMode="auto">
          <a:xfrm>
            <a:off x="1406525" y="3551238"/>
            <a:ext cx="101600" cy="101600"/>
          </a:xfrm>
          <a:prstGeom prst="ellipse">
            <a:avLst/>
          </a:prstGeom>
          <a:solidFill>
            <a:schemeClr val="tx2"/>
          </a:solidFill>
          <a:ln w="2857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34827" name="Oval 38"/>
          <p:cNvSpPr>
            <a:spLocks noChangeAspect="1" noChangeArrowheads="1"/>
          </p:cNvSpPr>
          <p:nvPr/>
        </p:nvSpPr>
        <p:spPr bwMode="auto">
          <a:xfrm>
            <a:off x="889000" y="3551238"/>
            <a:ext cx="101600" cy="101600"/>
          </a:xfrm>
          <a:prstGeom prst="ellipse">
            <a:avLst/>
          </a:prstGeom>
          <a:solidFill>
            <a:schemeClr val="tx2"/>
          </a:solidFill>
          <a:ln w="2857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pic>
        <p:nvPicPr>
          <p:cNvPr id="34828" name="Picture 39" descr="H:\papers\cbr\submitted\viewpoint_images\chair_dining.gif"/>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6770" r="6250"/>
          <a:stretch>
            <a:fillRect/>
          </a:stretch>
        </p:blipFill>
        <p:spPr bwMode="auto">
          <a:xfrm>
            <a:off x="6950075" y="5619750"/>
            <a:ext cx="946150" cy="86042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8575">
                <a:solidFill>
                  <a:srgbClr val="FF9900"/>
                </a:solidFill>
                <a:miter lim="800000"/>
                <a:headEnd/>
                <a:tailEnd/>
              </a14:hiddenLine>
            </a:ext>
          </a:extLst>
        </p:spPr>
      </p:pic>
      <p:graphicFrame>
        <p:nvGraphicFramePr>
          <p:cNvPr id="34829" name="Object 40"/>
          <p:cNvGraphicFramePr>
            <a:graphicFrameLocks noChangeAspect="1"/>
          </p:cNvGraphicFramePr>
          <p:nvPr/>
        </p:nvGraphicFramePr>
        <p:xfrm>
          <a:off x="5827713" y="4605338"/>
          <a:ext cx="1046162" cy="939800"/>
        </p:xfrm>
        <a:graphic>
          <a:graphicData uri="http://schemas.openxmlformats.org/presentationml/2006/ole">
            <mc:AlternateContent xmlns:mc="http://schemas.openxmlformats.org/markup-compatibility/2006">
              <mc:Choice xmlns:v="urn:schemas-microsoft-com:vml" Requires="v">
                <p:oleObj spid="_x0000_s2429381" name="Bitmap Image" r:id="rId7" imgW="2857899" imgH="2142857" progId="Paint.Picture">
                  <p:embed/>
                </p:oleObj>
              </mc:Choice>
              <mc:Fallback>
                <p:oleObj name="Bitmap Image" r:id="rId7" imgW="2857899" imgH="2142857" progId="Paint.Picture">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27713" y="4605338"/>
                        <a:ext cx="1046162" cy="939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4830" name="Object 41"/>
          <p:cNvGraphicFramePr>
            <a:graphicFrameLocks noChangeAspect="1"/>
          </p:cNvGraphicFramePr>
          <p:nvPr/>
        </p:nvGraphicFramePr>
        <p:xfrm>
          <a:off x="6905625" y="3605213"/>
          <a:ext cx="1046163" cy="941387"/>
        </p:xfrm>
        <a:graphic>
          <a:graphicData uri="http://schemas.openxmlformats.org/presentationml/2006/ole">
            <mc:AlternateContent xmlns:mc="http://schemas.openxmlformats.org/markup-compatibility/2006">
              <mc:Choice xmlns:v="urn:schemas-microsoft-com:vml" Requires="v">
                <p:oleObj spid="_x0000_s2429382" name="Bitmap Image" r:id="rId9" imgW="2857899" imgH="2142857" progId="Paint.Picture">
                  <p:embed/>
                </p:oleObj>
              </mc:Choice>
              <mc:Fallback>
                <p:oleObj name="Bitmap Image" r:id="rId9" imgW="2857899" imgH="2142857" progId="Paint.Picture">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05625" y="3605213"/>
                        <a:ext cx="1046163" cy="941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4831" name="Object 42"/>
          <p:cNvGraphicFramePr>
            <a:graphicFrameLocks noChangeAspect="1"/>
          </p:cNvGraphicFramePr>
          <p:nvPr/>
        </p:nvGraphicFramePr>
        <p:xfrm>
          <a:off x="4311650" y="4603750"/>
          <a:ext cx="1327150" cy="995363"/>
        </p:xfrm>
        <a:graphic>
          <a:graphicData uri="http://schemas.openxmlformats.org/presentationml/2006/ole">
            <mc:AlternateContent xmlns:mc="http://schemas.openxmlformats.org/markup-compatibility/2006">
              <mc:Choice xmlns:v="urn:schemas-microsoft-com:vml" Requires="v">
                <p:oleObj spid="_x0000_s2429383" name="Bitmap Image" r:id="rId11" imgW="2857899" imgH="2142857" progId="Paint.Picture">
                  <p:embed/>
                </p:oleObj>
              </mc:Choice>
              <mc:Fallback>
                <p:oleObj name="Bitmap Image" r:id="rId11" imgW="2857899" imgH="2142857" progId="Paint.Picture">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11650" y="4603750"/>
                        <a:ext cx="1327150" cy="995363"/>
                      </a:xfrm>
                      <a:prstGeom prst="rect">
                        <a:avLst/>
                      </a:prstGeom>
                      <a:noFill/>
                      <a:ln w="28575">
                        <a:solidFill>
                          <a:srgbClr val="FF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4832" name="Object 43"/>
          <p:cNvGraphicFramePr>
            <a:graphicFrameLocks noChangeAspect="1"/>
          </p:cNvGraphicFramePr>
          <p:nvPr/>
        </p:nvGraphicFramePr>
        <p:xfrm>
          <a:off x="7947025" y="3635375"/>
          <a:ext cx="1044575" cy="939800"/>
        </p:xfrm>
        <a:graphic>
          <a:graphicData uri="http://schemas.openxmlformats.org/presentationml/2006/ole">
            <mc:AlternateContent xmlns:mc="http://schemas.openxmlformats.org/markup-compatibility/2006">
              <mc:Choice xmlns:v="urn:schemas-microsoft-com:vml" Requires="v">
                <p:oleObj spid="_x0000_s2429384" name="Bitmap Image" r:id="rId13" imgW="2857899" imgH="2142857" progId="Paint.Picture">
                  <p:embed/>
                </p:oleObj>
              </mc:Choice>
              <mc:Fallback>
                <p:oleObj name="Bitmap Image" r:id="rId13" imgW="2857899" imgH="2142857" progId="Paint.Picture">
                  <p:embed/>
                  <p:pic>
                    <p:nvPicPr>
                      <p:cNvPr id="0" name=""/>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47025" y="3635375"/>
                        <a:ext cx="1044575" cy="939800"/>
                      </a:xfrm>
                      <a:prstGeom prst="rect">
                        <a:avLst/>
                      </a:prstGeom>
                      <a:noFill/>
                      <a:ln>
                        <a:noFill/>
                      </a:ln>
                      <a:effectLst/>
                      <a:extLst>
                        <a:ext uri="{909E8E84-426E-40DD-AFC4-6F175D3DCCD1}">
                          <a14:hiddenFill xmlns:a14="http://schemas.microsoft.com/office/drawing/2010/main">
                            <a:solidFill>
                              <a:schemeClr val="accent1">
                                <a:alpha val="50195"/>
                              </a:schemeClr>
                            </a:solidFill>
                          </a14:hiddenFill>
                        </a:ext>
                        <a:ext uri="{91240B29-F687-4F45-9708-019B960494DF}">
                          <a14:hiddenLine xmlns:a14="http://schemas.microsoft.com/office/drawing/2010/main" w="381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4833" name="Object 44"/>
          <p:cNvGraphicFramePr>
            <a:graphicFrameLocks noChangeAspect="1"/>
          </p:cNvGraphicFramePr>
          <p:nvPr/>
        </p:nvGraphicFramePr>
        <p:xfrm>
          <a:off x="5867400" y="5580063"/>
          <a:ext cx="1001713" cy="900112"/>
        </p:xfrm>
        <a:graphic>
          <a:graphicData uri="http://schemas.openxmlformats.org/presentationml/2006/ole">
            <mc:AlternateContent xmlns:mc="http://schemas.openxmlformats.org/markup-compatibility/2006">
              <mc:Choice xmlns:v="urn:schemas-microsoft-com:vml" Requires="v">
                <p:oleObj spid="_x0000_s2429385" name="Bitmap Image" r:id="rId15" imgW="2857899" imgH="2142857" progId="Paint.Picture">
                  <p:embed/>
                </p:oleObj>
              </mc:Choice>
              <mc:Fallback>
                <p:oleObj name="Bitmap Image" r:id="rId15" imgW="2857899" imgH="2142857" progId="Paint.Picture">
                  <p:embed/>
                  <p:pic>
                    <p:nvPicPr>
                      <p:cNvPr id="0" name=""/>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67400" y="5580063"/>
                        <a:ext cx="1001713" cy="900112"/>
                      </a:xfrm>
                      <a:prstGeom prst="rect">
                        <a:avLst/>
                      </a:prstGeom>
                      <a:noFill/>
                      <a:ln>
                        <a:noFill/>
                      </a:ln>
                      <a:effectLst/>
                      <a:extLst>
                        <a:ext uri="{909E8E84-426E-40DD-AFC4-6F175D3DCCD1}">
                          <a14:hiddenFill xmlns:a14="http://schemas.microsoft.com/office/drawing/2010/main">
                            <a:solidFill>
                              <a:schemeClr val="accent1">
                                <a:alpha val="50195"/>
                              </a:schemeClr>
                            </a:solidFill>
                          </a14:hiddenFill>
                        </a:ext>
                        <a:ext uri="{91240B29-F687-4F45-9708-019B960494DF}">
                          <a14:hiddenLine xmlns:a14="http://schemas.microsoft.com/office/drawing/2010/main" w="381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4834" name="Object 45"/>
          <p:cNvGraphicFramePr>
            <a:graphicFrameLocks noChangeAspect="1"/>
          </p:cNvGraphicFramePr>
          <p:nvPr/>
        </p:nvGraphicFramePr>
        <p:xfrm>
          <a:off x="7940675" y="5607050"/>
          <a:ext cx="968375" cy="873125"/>
        </p:xfrm>
        <a:graphic>
          <a:graphicData uri="http://schemas.openxmlformats.org/presentationml/2006/ole">
            <mc:AlternateContent xmlns:mc="http://schemas.openxmlformats.org/markup-compatibility/2006">
              <mc:Choice xmlns:v="urn:schemas-microsoft-com:vml" Requires="v">
                <p:oleObj spid="_x0000_s2429386" name="Bitmap Image" r:id="rId17" imgW="2857899" imgH="2142857" progId="Paint.Picture">
                  <p:embed/>
                </p:oleObj>
              </mc:Choice>
              <mc:Fallback>
                <p:oleObj name="Bitmap Image" r:id="rId17" imgW="2857899" imgH="2142857" progId="Paint.Picture">
                  <p:embed/>
                  <p:pic>
                    <p:nvPicPr>
                      <p:cNvPr id="0" name=""/>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40675" y="5607050"/>
                        <a:ext cx="968375" cy="873125"/>
                      </a:xfrm>
                      <a:prstGeom prst="rect">
                        <a:avLst/>
                      </a:prstGeom>
                      <a:noFill/>
                      <a:ln>
                        <a:noFill/>
                      </a:ln>
                      <a:effectLst/>
                      <a:extLst>
                        <a:ext uri="{909E8E84-426E-40DD-AFC4-6F175D3DCCD1}">
                          <a14:hiddenFill xmlns:a14="http://schemas.microsoft.com/office/drawing/2010/main">
                            <a:solidFill>
                              <a:schemeClr val="accent1">
                                <a:alpha val="50195"/>
                              </a:schemeClr>
                            </a:solidFill>
                          </a14:hiddenFill>
                        </a:ext>
                        <a:ext uri="{91240B29-F687-4F45-9708-019B960494DF}">
                          <a14:hiddenLine xmlns:a14="http://schemas.microsoft.com/office/drawing/2010/main" w="381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835" name="Rectangle 46"/>
          <p:cNvSpPr>
            <a:spLocks noChangeArrowheads="1"/>
          </p:cNvSpPr>
          <p:nvPr/>
        </p:nvSpPr>
        <p:spPr bwMode="auto">
          <a:xfrm>
            <a:off x="5842000" y="3687763"/>
            <a:ext cx="3113088" cy="2819400"/>
          </a:xfrm>
          <a:prstGeom prst="rect">
            <a:avLst/>
          </a:prstGeom>
          <a:noFill/>
          <a:ln w="28575">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34836" name="Text Box 47"/>
          <p:cNvSpPr txBox="1">
            <a:spLocks noChangeArrowheads="1"/>
          </p:cNvSpPr>
          <p:nvPr/>
        </p:nvSpPr>
        <p:spPr bwMode="auto">
          <a:xfrm>
            <a:off x="6515100" y="6510338"/>
            <a:ext cx="1882775"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33CC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lnSpc>
                <a:spcPct val="85000"/>
              </a:lnSpc>
              <a:buClr>
                <a:srgbClr val="FFCC00"/>
              </a:buClr>
              <a:buSzPct val="80000"/>
              <a:buFont typeface="Wingdings" pitchFamily="2" charset="2"/>
              <a:buNone/>
            </a:pPr>
            <a:r>
              <a:rPr kumimoji="1" lang="en-US" sz="2000">
                <a:solidFill>
                  <a:schemeClr val="tx1"/>
                </a:solidFill>
                <a:latin typeface="Times New Roman" pitchFamily="18" charset="0"/>
              </a:rPr>
              <a:t>Ranked Matches</a:t>
            </a:r>
          </a:p>
        </p:txBody>
      </p:sp>
      <p:sp>
        <p:nvSpPr>
          <p:cNvPr id="34837" name="Text Box 48"/>
          <p:cNvSpPr txBox="1">
            <a:spLocks noChangeArrowheads="1"/>
          </p:cNvSpPr>
          <p:nvPr/>
        </p:nvSpPr>
        <p:spPr bwMode="auto">
          <a:xfrm>
            <a:off x="4605338" y="5592763"/>
            <a:ext cx="819150"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33CC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lnSpc>
                <a:spcPct val="85000"/>
              </a:lnSpc>
              <a:buClr>
                <a:srgbClr val="FFCC00"/>
              </a:buClr>
              <a:buSzPct val="80000"/>
              <a:buFont typeface="Wingdings" pitchFamily="2" charset="2"/>
              <a:buNone/>
            </a:pPr>
            <a:r>
              <a:rPr kumimoji="1" lang="en-US" sz="2000">
                <a:solidFill>
                  <a:schemeClr val="tx1"/>
                </a:solidFill>
                <a:latin typeface="Times New Roman" pitchFamily="18" charset="0"/>
              </a:rPr>
              <a:t>Query</a:t>
            </a:r>
          </a:p>
        </p:txBody>
      </p:sp>
      <p:graphicFrame>
        <p:nvGraphicFramePr>
          <p:cNvPr id="34838" name="Object 49"/>
          <p:cNvGraphicFramePr>
            <a:graphicFrameLocks noChangeAspect="1"/>
          </p:cNvGraphicFramePr>
          <p:nvPr/>
        </p:nvGraphicFramePr>
        <p:xfrm>
          <a:off x="5918200" y="3681413"/>
          <a:ext cx="955675" cy="860425"/>
        </p:xfrm>
        <a:graphic>
          <a:graphicData uri="http://schemas.openxmlformats.org/presentationml/2006/ole">
            <mc:AlternateContent xmlns:mc="http://schemas.openxmlformats.org/markup-compatibility/2006">
              <mc:Choice xmlns:v="urn:schemas-microsoft-com:vml" Requires="v">
                <p:oleObj spid="_x0000_s2429387" name="Bitmap Image" r:id="rId19" imgW="2857899" imgH="2142857" progId="Paint.Picture">
                  <p:embed/>
                </p:oleObj>
              </mc:Choice>
              <mc:Fallback>
                <p:oleObj name="Bitmap Image" r:id="rId19" imgW="2857899" imgH="2142857" progId="Paint.Picture">
                  <p:embed/>
                  <p:pic>
                    <p:nvPicPr>
                      <p:cNvPr id="0" name=""/>
                      <p:cNvPicPr>
                        <a:picLocks noChangeAspect="1" noChangeArrowheads="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18200" y="3681413"/>
                        <a:ext cx="955675" cy="860425"/>
                      </a:xfrm>
                      <a:prstGeom prst="rect">
                        <a:avLst/>
                      </a:prstGeom>
                      <a:noFill/>
                      <a:ln>
                        <a:noFill/>
                      </a:ln>
                      <a:effectLst/>
                      <a:extLst>
                        <a:ext uri="{909E8E84-426E-40DD-AFC4-6F175D3DCCD1}">
                          <a14:hiddenFill xmlns:a14="http://schemas.microsoft.com/office/drawing/2010/main">
                            <a:solidFill>
                              <a:schemeClr val="accent1">
                                <a:alpha val="50195"/>
                              </a:schemeClr>
                            </a:solidFill>
                          </a14:hiddenFill>
                        </a:ext>
                        <a:ext uri="{91240B29-F687-4F45-9708-019B960494DF}">
                          <a14:hiddenLine xmlns:a14="http://schemas.microsoft.com/office/drawing/2010/main" w="381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839" name="Line 50"/>
          <p:cNvSpPr>
            <a:spLocks noChangeShapeType="1"/>
          </p:cNvSpPr>
          <p:nvPr/>
        </p:nvSpPr>
        <p:spPr bwMode="auto">
          <a:xfrm>
            <a:off x="5830888" y="4575175"/>
            <a:ext cx="3124200" cy="0"/>
          </a:xfrm>
          <a:prstGeom prst="line">
            <a:avLst/>
          </a:prstGeom>
          <a:noFill/>
          <a:ln w="254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4840" name="Line 51"/>
          <p:cNvSpPr>
            <a:spLocks noChangeShapeType="1"/>
          </p:cNvSpPr>
          <p:nvPr/>
        </p:nvSpPr>
        <p:spPr bwMode="auto">
          <a:xfrm>
            <a:off x="5830888" y="5565775"/>
            <a:ext cx="3124200" cy="0"/>
          </a:xfrm>
          <a:prstGeom prst="line">
            <a:avLst/>
          </a:prstGeom>
          <a:noFill/>
          <a:ln w="254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4841" name="Line 52"/>
          <p:cNvSpPr>
            <a:spLocks noChangeShapeType="1"/>
          </p:cNvSpPr>
          <p:nvPr/>
        </p:nvSpPr>
        <p:spPr bwMode="auto">
          <a:xfrm>
            <a:off x="6873875" y="3676650"/>
            <a:ext cx="0" cy="2819400"/>
          </a:xfrm>
          <a:prstGeom prst="line">
            <a:avLst/>
          </a:prstGeom>
          <a:noFill/>
          <a:ln w="254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4842" name="Line 53"/>
          <p:cNvSpPr>
            <a:spLocks noChangeShapeType="1"/>
          </p:cNvSpPr>
          <p:nvPr/>
        </p:nvSpPr>
        <p:spPr bwMode="auto">
          <a:xfrm>
            <a:off x="7940675" y="3676650"/>
            <a:ext cx="0" cy="2819400"/>
          </a:xfrm>
          <a:prstGeom prst="line">
            <a:avLst/>
          </a:prstGeom>
          <a:noFill/>
          <a:ln w="254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62390" name="Text Box 54"/>
          <p:cNvSpPr txBox="1">
            <a:spLocks noChangeArrowheads="1"/>
          </p:cNvSpPr>
          <p:nvPr/>
        </p:nvSpPr>
        <p:spPr bwMode="auto">
          <a:xfrm>
            <a:off x="5838825" y="4529138"/>
            <a:ext cx="325438" cy="396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defRPr/>
            </a:pPr>
            <a:r>
              <a:rPr lang="en-US" sz="2000" b="1">
                <a:solidFill>
                  <a:schemeClr val="tx1"/>
                </a:solidFill>
                <a:effectLst>
                  <a:outerShdw blurRad="38100" dist="38100" dir="2700000" algn="tl">
                    <a:srgbClr val="C0C0C0"/>
                  </a:outerShdw>
                </a:effectLst>
                <a:latin typeface="Times New Roman" pitchFamily="18" charset="0"/>
              </a:rPr>
              <a:t>4</a:t>
            </a:r>
          </a:p>
        </p:txBody>
      </p:sp>
      <p:sp>
        <p:nvSpPr>
          <p:cNvPr id="2062391" name="Text Box 55"/>
          <p:cNvSpPr txBox="1">
            <a:spLocks noChangeArrowheads="1"/>
          </p:cNvSpPr>
          <p:nvPr/>
        </p:nvSpPr>
        <p:spPr bwMode="auto">
          <a:xfrm>
            <a:off x="5818188" y="5519738"/>
            <a:ext cx="325437" cy="396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defRPr/>
            </a:pPr>
            <a:r>
              <a:rPr lang="en-US" sz="2000" b="1">
                <a:solidFill>
                  <a:schemeClr val="tx1"/>
                </a:solidFill>
                <a:effectLst>
                  <a:outerShdw blurRad="38100" dist="38100" dir="2700000" algn="tl">
                    <a:srgbClr val="C0C0C0"/>
                  </a:outerShdw>
                </a:effectLst>
                <a:latin typeface="Times New Roman" pitchFamily="18" charset="0"/>
              </a:rPr>
              <a:t>7</a:t>
            </a:r>
          </a:p>
        </p:txBody>
      </p:sp>
      <p:sp>
        <p:nvSpPr>
          <p:cNvPr id="2062392" name="Text Box 56"/>
          <p:cNvSpPr txBox="1">
            <a:spLocks noChangeArrowheads="1"/>
          </p:cNvSpPr>
          <p:nvPr/>
        </p:nvSpPr>
        <p:spPr bwMode="auto">
          <a:xfrm>
            <a:off x="5838825" y="3614738"/>
            <a:ext cx="325438" cy="396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defRPr/>
            </a:pPr>
            <a:r>
              <a:rPr lang="en-US" sz="2000" b="1">
                <a:solidFill>
                  <a:schemeClr val="tx1"/>
                </a:solidFill>
                <a:effectLst>
                  <a:outerShdw blurRad="38100" dist="38100" dir="2700000" algn="tl">
                    <a:srgbClr val="C0C0C0"/>
                  </a:outerShdw>
                </a:effectLst>
                <a:latin typeface="Times New Roman" pitchFamily="18" charset="0"/>
              </a:rPr>
              <a:t>1</a:t>
            </a:r>
          </a:p>
        </p:txBody>
      </p:sp>
      <p:sp>
        <p:nvSpPr>
          <p:cNvPr id="2062393" name="Text Box 57"/>
          <p:cNvSpPr txBox="1">
            <a:spLocks noChangeArrowheads="1"/>
          </p:cNvSpPr>
          <p:nvPr/>
        </p:nvSpPr>
        <p:spPr bwMode="auto">
          <a:xfrm>
            <a:off x="6878638" y="4529138"/>
            <a:ext cx="325437" cy="396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defRPr/>
            </a:pPr>
            <a:r>
              <a:rPr lang="en-US" sz="2000" b="1">
                <a:solidFill>
                  <a:schemeClr val="tx1"/>
                </a:solidFill>
                <a:effectLst>
                  <a:outerShdw blurRad="38100" dist="38100" dir="2700000" algn="tl">
                    <a:srgbClr val="C0C0C0"/>
                  </a:outerShdw>
                </a:effectLst>
                <a:latin typeface="Times New Roman" pitchFamily="18" charset="0"/>
              </a:rPr>
              <a:t>5</a:t>
            </a:r>
          </a:p>
        </p:txBody>
      </p:sp>
      <p:sp>
        <p:nvSpPr>
          <p:cNvPr id="2062394" name="Text Box 58"/>
          <p:cNvSpPr txBox="1">
            <a:spLocks noChangeArrowheads="1"/>
          </p:cNvSpPr>
          <p:nvPr/>
        </p:nvSpPr>
        <p:spPr bwMode="auto">
          <a:xfrm>
            <a:off x="6878638" y="3614738"/>
            <a:ext cx="325437" cy="396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defRPr/>
            </a:pPr>
            <a:r>
              <a:rPr lang="en-US" sz="2000" b="1">
                <a:solidFill>
                  <a:schemeClr val="tx1"/>
                </a:solidFill>
                <a:effectLst>
                  <a:outerShdw blurRad="38100" dist="38100" dir="2700000" algn="tl">
                    <a:srgbClr val="C0C0C0"/>
                  </a:outerShdw>
                </a:effectLst>
                <a:latin typeface="Times New Roman" pitchFamily="18" charset="0"/>
              </a:rPr>
              <a:t>2</a:t>
            </a:r>
          </a:p>
        </p:txBody>
      </p:sp>
      <p:sp>
        <p:nvSpPr>
          <p:cNvPr id="2062395" name="Text Box 59"/>
          <p:cNvSpPr txBox="1">
            <a:spLocks noChangeArrowheads="1"/>
          </p:cNvSpPr>
          <p:nvPr/>
        </p:nvSpPr>
        <p:spPr bwMode="auto">
          <a:xfrm>
            <a:off x="6886575" y="5519738"/>
            <a:ext cx="323850" cy="396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defRPr/>
            </a:pPr>
            <a:r>
              <a:rPr lang="en-US" sz="2000" b="1">
                <a:solidFill>
                  <a:schemeClr val="tx1"/>
                </a:solidFill>
                <a:effectLst>
                  <a:outerShdw blurRad="38100" dist="38100" dir="2700000" algn="tl">
                    <a:srgbClr val="C0C0C0"/>
                  </a:outerShdw>
                </a:effectLst>
                <a:latin typeface="Times New Roman" pitchFamily="18" charset="0"/>
              </a:rPr>
              <a:t>8</a:t>
            </a:r>
          </a:p>
        </p:txBody>
      </p:sp>
      <p:sp>
        <p:nvSpPr>
          <p:cNvPr id="2062396" name="Text Box 60"/>
          <p:cNvSpPr txBox="1">
            <a:spLocks noChangeArrowheads="1"/>
          </p:cNvSpPr>
          <p:nvPr/>
        </p:nvSpPr>
        <p:spPr bwMode="auto">
          <a:xfrm>
            <a:off x="7920038" y="4529138"/>
            <a:ext cx="325437" cy="396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defRPr/>
            </a:pPr>
            <a:r>
              <a:rPr lang="en-US" sz="2000" b="1">
                <a:solidFill>
                  <a:schemeClr val="tx1"/>
                </a:solidFill>
                <a:effectLst>
                  <a:outerShdw blurRad="38100" dist="38100" dir="2700000" algn="tl">
                    <a:srgbClr val="C0C0C0"/>
                  </a:outerShdw>
                </a:effectLst>
                <a:latin typeface="Times New Roman" pitchFamily="18" charset="0"/>
              </a:rPr>
              <a:t>6</a:t>
            </a:r>
          </a:p>
        </p:txBody>
      </p:sp>
      <p:sp>
        <p:nvSpPr>
          <p:cNvPr id="2062397" name="Text Box 61"/>
          <p:cNvSpPr txBox="1">
            <a:spLocks noChangeArrowheads="1"/>
          </p:cNvSpPr>
          <p:nvPr/>
        </p:nvSpPr>
        <p:spPr bwMode="auto">
          <a:xfrm>
            <a:off x="7920038" y="3614738"/>
            <a:ext cx="323850" cy="396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defRPr/>
            </a:pPr>
            <a:r>
              <a:rPr lang="en-US" sz="2000" b="1">
                <a:solidFill>
                  <a:schemeClr val="tx1"/>
                </a:solidFill>
                <a:effectLst>
                  <a:outerShdw blurRad="38100" dist="38100" dir="2700000" algn="tl">
                    <a:srgbClr val="C0C0C0"/>
                  </a:outerShdw>
                </a:effectLst>
                <a:latin typeface="Times New Roman" pitchFamily="18" charset="0"/>
              </a:rPr>
              <a:t>3</a:t>
            </a:r>
          </a:p>
        </p:txBody>
      </p:sp>
      <p:sp>
        <p:nvSpPr>
          <p:cNvPr id="2062398" name="Text Box 62"/>
          <p:cNvSpPr txBox="1">
            <a:spLocks noChangeArrowheads="1"/>
          </p:cNvSpPr>
          <p:nvPr/>
        </p:nvSpPr>
        <p:spPr bwMode="auto">
          <a:xfrm>
            <a:off x="7945438" y="5519738"/>
            <a:ext cx="325437" cy="396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defRPr/>
            </a:pPr>
            <a:r>
              <a:rPr lang="en-US" sz="2000" b="1">
                <a:solidFill>
                  <a:schemeClr val="tx1"/>
                </a:solidFill>
                <a:effectLst>
                  <a:outerShdw blurRad="38100" dist="38100" dir="2700000" algn="tl">
                    <a:srgbClr val="C0C0C0"/>
                  </a:outerShdw>
                </a:effectLst>
                <a:latin typeface="Times New Roman" pitchFamily="18" charset="0"/>
              </a:rPr>
              <a:t>9</a:t>
            </a:r>
          </a:p>
        </p:txBody>
      </p:sp>
      <p:cxnSp>
        <p:nvCxnSpPr>
          <p:cNvPr id="34852" name="AutoShape 63"/>
          <p:cNvCxnSpPr>
            <a:cxnSpLocks noChangeShapeType="1"/>
            <a:stCxn id="34827" idx="6"/>
            <a:endCxn id="34826" idx="2"/>
          </p:cNvCxnSpPr>
          <p:nvPr/>
        </p:nvCxnSpPr>
        <p:spPr bwMode="auto">
          <a:xfrm>
            <a:off x="1004888" y="3602038"/>
            <a:ext cx="387350" cy="0"/>
          </a:xfrm>
          <a:prstGeom prst="straightConnector1">
            <a:avLst/>
          </a:prstGeom>
          <a:noFill/>
          <a:ln w="317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853" name="Oval 64"/>
          <p:cNvSpPr>
            <a:spLocks noChangeAspect="1" noChangeArrowheads="1"/>
          </p:cNvSpPr>
          <p:nvPr/>
        </p:nvSpPr>
        <p:spPr bwMode="auto">
          <a:xfrm>
            <a:off x="1885950" y="4268788"/>
            <a:ext cx="101600" cy="101600"/>
          </a:xfrm>
          <a:prstGeom prst="ellipse">
            <a:avLst/>
          </a:prstGeom>
          <a:solidFill>
            <a:schemeClr val="tx2"/>
          </a:solidFill>
          <a:ln w="2857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cxnSp>
        <p:nvCxnSpPr>
          <p:cNvPr id="34854" name="AutoShape 65"/>
          <p:cNvCxnSpPr>
            <a:cxnSpLocks noChangeShapeType="1"/>
            <a:stCxn id="34826" idx="5"/>
            <a:endCxn id="34853" idx="1"/>
          </p:cNvCxnSpPr>
          <p:nvPr/>
        </p:nvCxnSpPr>
        <p:spPr bwMode="auto">
          <a:xfrm>
            <a:off x="1493838" y="3652838"/>
            <a:ext cx="406400" cy="615950"/>
          </a:xfrm>
          <a:prstGeom prst="straightConnector1">
            <a:avLst/>
          </a:prstGeom>
          <a:noFill/>
          <a:ln w="317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855" name="Oval 66"/>
          <p:cNvSpPr>
            <a:spLocks noChangeAspect="1" noChangeArrowheads="1"/>
          </p:cNvSpPr>
          <p:nvPr/>
        </p:nvSpPr>
        <p:spPr bwMode="auto">
          <a:xfrm>
            <a:off x="2414588" y="4559300"/>
            <a:ext cx="101600" cy="103188"/>
          </a:xfrm>
          <a:prstGeom prst="ellipse">
            <a:avLst/>
          </a:prstGeom>
          <a:solidFill>
            <a:schemeClr val="tx2"/>
          </a:solidFill>
          <a:ln w="2857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cxnSp>
        <p:nvCxnSpPr>
          <p:cNvPr id="34856" name="AutoShape 67"/>
          <p:cNvCxnSpPr>
            <a:cxnSpLocks noChangeShapeType="1"/>
          </p:cNvCxnSpPr>
          <p:nvPr/>
        </p:nvCxnSpPr>
        <p:spPr bwMode="auto">
          <a:xfrm>
            <a:off x="1981200" y="4362450"/>
            <a:ext cx="427038" cy="241300"/>
          </a:xfrm>
          <a:prstGeom prst="straightConnector1">
            <a:avLst/>
          </a:prstGeom>
          <a:noFill/>
          <a:ln w="317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aphicFrame>
        <p:nvGraphicFramePr>
          <p:cNvPr id="34857" name="Object 68"/>
          <p:cNvGraphicFramePr>
            <a:graphicFrameLocks noChangeAspect="1"/>
          </p:cNvGraphicFramePr>
          <p:nvPr/>
        </p:nvGraphicFramePr>
        <p:xfrm>
          <a:off x="6894513" y="4605338"/>
          <a:ext cx="1046162" cy="939800"/>
        </p:xfrm>
        <a:graphic>
          <a:graphicData uri="http://schemas.openxmlformats.org/presentationml/2006/ole">
            <mc:AlternateContent xmlns:mc="http://schemas.openxmlformats.org/markup-compatibility/2006">
              <mc:Choice xmlns:v="urn:schemas-microsoft-com:vml" Requires="v">
                <p:oleObj spid="_x0000_s2429388" name="Bitmap Image" r:id="rId21" imgW="2857899" imgH="2142857" progId="Paint.Picture">
                  <p:embed/>
                </p:oleObj>
              </mc:Choice>
              <mc:Fallback>
                <p:oleObj name="Bitmap Image" r:id="rId21" imgW="2857899" imgH="2142857" progId="Paint.Picture">
                  <p:embed/>
                  <p:pic>
                    <p:nvPicPr>
                      <p:cNvPr id="0" name=""/>
                      <p:cNvPicPr>
                        <a:picLocks noChangeAspect="1" noChangeArrowheads="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94513" y="4605338"/>
                        <a:ext cx="1046162" cy="939800"/>
                      </a:xfrm>
                      <a:prstGeom prst="rect">
                        <a:avLst/>
                      </a:prstGeom>
                      <a:noFill/>
                      <a:ln>
                        <a:noFill/>
                      </a:ln>
                      <a:effectLst/>
                      <a:extLst>
                        <a:ext uri="{909E8E84-426E-40DD-AFC4-6F175D3DCCD1}">
                          <a14:hiddenFill xmlns:a14="http://schemas.microsoft.com/office/drawing/2010/main">
                            <a:solidFill>
                              <a:schemeClr val="accent1">
                                <a:alpha val="50195"/>
                              </a:schemeClr>
                            </a:solidFill>
                          </a14:hiddenFill>
                        </a:ext>
                        <a:ext uri="{91240B29-F687-4F45-9708-019B960494DF}">
                          <a14:hiddenLine xmlns:a14="http://schemas.microsoft.com/office/drawing/2010/main" w="381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608585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Espace réservé du numéro de diapositive 5"/>
          <p:cNvSpPr>
            <a:spLocks noGrp="1"/>
          </p:cNvSpPr>
          <p:nvPr>
            <p:ph type="sldNum" sz="quarter" idx="12"/>
          </p:nvPr>
        </p:nvSpPr>
        <p:spPr>
          <a:noFill/>
        </p:spPr>
        <p:txBody>
          <a:bodyPr>
            <a:normAutofit fontScale="85000" lnSpcReduction="20000"/>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eaLnBrk="1" hangingPunct="1"/>
            <a:fld id="{C01EBAD4-0060-44D3-9EF2-3B6EC9B5DDEC}" type="slidenum">
              <a:rPr lang="fr-FR" sz="1400">
                <a:latin typeface="Comic Sans MS" pitchFamily="66" charset="0"/>
              </a:rPr>
              <a:pPr eaLnBrk="1" hangingPunct="1"/>
              <a:t>23</a:t>
            </a:fld>
            <a:endParaRPr lang="fr-FR" sz="1400">
              <a:latin typeface="Comic Sans MS" pitchFamily="66" charset="0"/>
            </a:endParaRPr>
          </a:p>
        </p:txBody>
      </p:sp>
      <p:sp>
        <p:nvSpPr>
          <p:cNvPr id="35843" name="Rectangle 2"/>
          <p:cNvSpPr>
            <a:spLocks noGrp="1" noChangeArrowheads="1"/>
          </p:cNvSpPr>
          <p:nvPr>
            <p:ph type="title"/>
          </p:nvPr>
        </p:nvSpPr>
        <p:spPr>
          <a:xfrm>
            <a:off x="609600" y="0"/>
            <a:ext cx="7772400" cy="1143000"/>
          </a:xfrm>
        </p:spPr>
        <p:txBody>
          <a:bodyPr/>
          <a:lstStyle/>
          <a:p>
            <a:pPr eaLnBrk="1" hangingPunct="1"/>
            <a:r>
              <a:rPr lang="en-US" smtClean="0"/>
              <a:t>Precision vs. Recall</a:t>
            </a:r>
          </a:p>
        </p:txBody>
      </p:sp>
      <p:sp>
        <p:nvSpPr>
          <p:cNvPr id="35844" name="Rectangle 3"/>
          <p:cNvSpPr>
            <a:spLocks noGrp="1" noChangeArrowheads="1"/>
          </p:cNvSpPr>
          <p:nvPr>
            <p:ph type="body" idx="1"/>
          </p:nvPr>
        </p:nvSpPr>
        <p:spPr>
          <a:xfrm>
            <a:off x="685800" y="1371600"/>
            <a:ext cx="7772400" cy="4724400"/>
          </a:xfrm>
        </p:spPr>
        <p:txBody>
          <a:bodyPr/>
          <a:lstStyle/>
          <a:p>
            <a:pPr marL="0" indent="0" eaLnBrk="1" hangingPunct="1">
              <a:buFontTx/>
              <a:buNone/>
            </a:pPr>
            <a:r>
              <a:rPr lang="en-US" smtClean="0"/>
              <a:t>Precision-recall curves</a:t>
            </a:r>
          </a:p>
          <a:p>
            <a:pPr lvl="1" eaLnBrk="1" hangingPunct="1"/>
            <a:r>
              <a:rPr lang="en-US" smtClean="0"/>
              <a:t>Recall = 4 / 5</a:t>
            </a:r>
          </a:p>
          <a:p>
            <a:pPr lvl="1" eaLnBrk="1" hangingPunct="1"/>
            <a:r>
              <a:rPr lang="en-US" smtClean="0"/>
              <a:t>Precision = 4 / 7</a:t>
            </a:r>
          </a:p>
        </p:txBody>
      </p:sp>
      <p:sp>
        <p:nvSpPr>
          <p:cNvPr id="35845" name="Rectangle 4"/>
          <p:cNvSpPr>
            <a:spLocks noChangeArrowheads="1"/>
          </p:cNvSpPr>
          <p:nvPr/>
        </p:nvSpPr>
        <p:spPr bwMode="auto">
          <a:xfrm>
            <a:off x="5851525" y="5562600"/>
            <a:ext cx="1022350" cy="93821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aphicFrame>
        <p:nvGraphicFramePr>
          <p:cNvPr id="35846" name="Object 5"/>
          <p:cNvGraphicFramePr>
            <a:graphicFrameLocks noChangeAspect="1"/>
          </p:cNvGraphicFramePr>
          <p:nvPr/>
        </p:nvGraphicFramePr>
        <p:xfrm>
          <a:off x="7916863" y="4605338"/>
          <a:ext cx="1046162" cy="941387"/>
        </p:xfrm>
        <a:graphic>
          <a:graphicData uri="http://schemas.openxmlformats.org/presentationml/2006/ole">
            <mc:AlternateContent xmlns:mc="http://schemas.openxmlformats.org/markup-compatibility/2006">
              <mc:Choice xmlns:v="urn:schemas-microsoft-com:vml" Requires="v">
                <p:oleObj spid="_x0000_s2430404" name="Bitmap Image" r:id="rId4" imgW="2857899" imgH="2142857" progId="Paint.Picture">
                  <p:embed/>
                </p:oleObj>
              </mc:Choice>
              <mc:Fallback>
                <p:oleObj name="Bitmap Image" r:id="rId4" imgW="2857899" imgH="2142857"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6863" y="4605338"/>
                        <a:ext cx="1046162" cy="941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5847" name="Rectangle 6"/>
          <p:cNvSpPr>
            <a:spLocks noChangeArrowheads="1"/>
          </p:cNvSpPr>
          <p:nvPr/>
        </p:nvSpPr>
        <p:spPr bwMode="auto">
          <a:xfrm>
            <a:off x="6858000" y="4587875"/>
            <a:ext cx="1074738" cy="97472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48" name="Rectangle 7"/>
          <p:cNvSpPr>
            <a:spLocks noChangeArrowheads="1"/>
          </p:cNvSpPr>
          <p:nvPr/>
        </p:nvSpPr>
        <p:spPr bwMode="auto">
          <a:xfrm>
            <a:off x="7945438" y="3694113"/>
            <a:ext cx="1006475" cy="877887"/>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49" name="Rectangle 8"/>
          <p:cNvSpPr>
            <a:spLocks noChangeArrowheads="1"/>
          </p:cNvSpPr>
          <p:nvPr/>
        </p:nvSpPr>
        <p:spPr bwMode="auto">
          <a:xfrm>
            <a:off x="5859463" y="3694113"/>
            <a:ext cx="1006475" cy="877887"/>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nvGrpSpPr>
          <p:cNvPr id="35850" name="Group 9"/>
          <p:cNvGrpSpPr>
            <a:grpSpLocks/>
          </p:cNvGrpSpPr>
          <p:nvPr/>
        </p:nvGrpSpPr>
        <p:grpSpPr bwMode="auto">
          <a:xfrm>
            <a:off x="203200" y="3463925"/>
            <a:ext cx="3454400" cy="3381375"/>
            <a:chOff x="2880" y="2182"/>
            <a:chExt cx="2176" cy="2130"/>
          </a:xfrm>
        </p:grpSpPr>
        <p:sp>
          <p:nvSpPr>
            <p:cNvPr id="35885" name="Line 10"/>
            <p:cNvSpPr>
              <a:spLocks noChangeAspect="1" noChangeShapeType="1"/>
            </p:cNvSpPr>
            <p:nvPr/>
          </p:nvSpPr>
          <p:spPr bwMode="auto">
            <a:xfrm flipV="1">
              <a:off x="3661" y="3878"/>
              <a:ext cx="0" cy="3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5886" name="Line 11"/>
            <p:cNvSpPr>
              <a:spLocks noChangeAspect="1" noChangeShapeType="1"/>
            </p:cNvSpPr>
            <p:nvPr/>
          </p:nvSpPr>
          <p:spPr bwMode="auto">
            <a:xfrm flipV="1">
              <a:off x="3994" y="3878"/>
              <a:ext cx="0" cy="3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5887" name="Line 12"/>
            <p:cNvSpPr>
              <a:spLocks noChangeAspect="1" noChangeShapeType="1"/>
            </p:cNvSpPr>
            <p:nvPr/>
          </p:nvSpPr>
          <p:spPr bwMode="auto">
            <a:xfrm flipV="1">
              <a:off x="4317" y="3878"/>
              <a:ext cx="0" cy="3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5888" name="Line 13"/>
            <p:cNvSpPr>
              <a:spLocks noChangeAspect="1" noChangeShapeType="1"/>
            </p:cNvSpPr>
            <p:nvPr/>
          </p:nvSpPr>
          <p:spPr bwMode="auto">
            <a:xfrm>
              <a:off x="3306" y="3545"/>
              <a:ext cx="3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5889" name="Line 14"/>
            <p:cNvSpPr>
              <a:spLocks noChangeAspect="1" noChangeShapeType="1"/>
            </p:cNvSpPr>
            <p:nvPr/>
          </p:nvSpPr>
          <p:spPr bwMode="auto">
            <a:xfrm>
              <a:off x="3306" y="3227"/>
              <a:ext cx="3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5890" name="Line 15"/>
            <p:cNvSpPr>
              <a:spLocks noChangeAspect="1" noChangeShapeType="1"/>
            </p:cNvSpPr>
            <p:nvPr/>
          </p:nvSpPr>
          <p:spPr bwMode="auto">
            <a:xfrm>
              <a:off x="3306" y="2907"/>
              <a:ext cx="3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5891" name="Line 16"/>
            <p:cNvSpPr>
              <a:spLocks noChangeAspect="1" noChangeShapeType="1"/>
            </p:cNvSpPr>
            <p:nvPr/>
          </p:nvSpPr>
          <p:spPr bwMode="auto">
            <a:xfrm>
              <a:off x="3306" y="2588"/>
              <a:ext cx="3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5892" name="Text Box 17"/>
            <p:cNvSpPr txBox="1">
              <a:spLocks noChangeAspect="1" noChangeArrowheads="1"/>
            </p:cNvSpPr>
            <p:nvPr/>
          </p:nvSpPr>
          <p:spPr bwMode="auto">
            <a:xfrm>
              <a:off x="3246" y="3888"/>
              <a:ext cx="187"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0</a:t>
              </a:r>
            </a:p>
          </p:txBody>
        </p:sp>
        <p:sp>
          <p:nvSpPr>
            <p:cNvPr id="35893" name="Text Box 18"/>
            <p:cNvSpPr txBox="1">
              <a:spLocks noChangeAspect="1" noChangeArrowheads="1"/>
            </p:cNvSpPr>
            <p:nvPr/>
          </p:nvSpPr>
          <p:spPr bwMode="auto">
            <a:xfrm>
              <a:off x="3544" y="3888"/>
              <a:ext cx="294"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0.2</a:t>
              </a:r>
            </a:p>
          </p:txBody>
        </p:sp>
        <p:sp>
          <p:nvSpPr>
            <p:cNvPr id="35894" name="Text Box 19"/>
            <p:cNvSpPr txBox="1">
              <a:spLocks noChangeAspect="1" noChangeArrowheads="1"/>
            </p:cNvSpPr>
            <p:nvPr/>
          </p:nvSpPr>
          <p:spPr bwMode="auto">
            <a:xfrm>
              <a:off x="3842" y="3888"/>
              <a:ext cx="294"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0.4</a:t>
              </a:r>
            </a:p>
          </p:txBody>
        </p:sp>
        <p:sp>
          <p:nvSpPr>
            <p:cNvPr id="35895" name="Text Box 20"/>
            <p:cNvSpPr txBox="1">
              <a:spLocks noChangeAspect="1" noChangeArrowheads="1"/>
            </p:cNvSpPr>
            <p:nvPr/>
          </p:nvSpPr>
          <p:spPr bwMode="auto">
            <a:xfrm>
              <a:off x="4176" y="3888"/>
              <a:ext cx="294"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0.6</a:t>
              </a:r>
            </a:p>
          </p:txBody>
        </p:sp>
        <p:sp>
          <p:nvSpPr>
            <p:cNvPr id="35896" name="Text Box 21"/>
            <p:cNvSpPr txBox="1">
              <a:spLocks noChangeAspect="1" noChangeArrowheads="1"/>
            </p:cNvSpPr>
            <p:nvPr/>
          </p:nvSpPr>
          <p:spPr bwMode="auto">
            <a:xfrm>
              <a:off x="4507" y="3888"/>
              <a:ext cx="294"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0.8</a:t>
              </a:r>
            </a:p>
          </p:txBody>
        </p:sp>
        <p:sp>
          <p:nvSpPr>
            <p:cNvPr id="35897" name="Text Box 22"/>
            <p:cNvSpPr txBox="1">
              <a:spLocks noChangeAspect="1" noChangeArrowheads="1"/>
            </p:cNvSpPr>
            <p:nvPr/>
          </p:nvSpPr>
          <p:spPr bwMode="auto">
            <a:xfrm>
              <a:off x="3158" y="3757"/>
              <a:ext cx="187"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0</a:t>
              </a:r>
            </a:p>
          </p:txBody>
        </p:sp>
        <p:sp>
          <p:nvSpPr>
            <p:cNvPr id="35898" name="Text Box 23"/>
            <p:cNvSpPr txBox="1">
              <a:spLocks noChangeAspect="1" noChangeArrowheads="1"/>
            </p:cNvSpPr>
            <p:nvPr/>
          </p:nvSpPr>
          <p:spPr bwMode="auto">
            <a:xfrm>
              <a:off x="3073" y="3440"/>
              <a:ext cx="294"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0.2</a:t>
              </a:r>
            </a:p>
          </p:txBody>
        </p:sp>
        <p:sp>
          <p:nvSpPr>
            <p:cNvPr id="35899" name="Text Box 24"/>
            <p:cNvSpPr txBox="1">
              <a:spLocks noChangeAspect="1" noChangeArrowheads="1"/>
            </p:cNvSpPr>
            <p:nvPr/>
          </p:nvSpPr>
          <p:spPr bwMode="auto">
            <a:xfrm>
              <a:off x="3072" y="3129"/>
              <a:ext cx="294"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0.4</a:t>
              </a:r>
            </a:p>
          </p:txBody>
        </p:sp>
        <p:sp>
          <p:nvSpPr>
            <p:cNvPr id="35900" name="Text Box 25"/>
            <p:cNvSpPr txBox="1">
              <a:spLocks noChangeAspect="1" noChangeArrowheads="1"/>
            </p:cNvSpPr>
            <p:nvPr/>
          </p:nvSpPr>
          <p:spPr bwMode="auto">
            <a:xfrm>
              <a:off x="3068" y="2800"/>
              <a:ext cx="294"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0.6</a:t>
              </a:r>
            </a:p>
          </p:txBody>
        </p:sp>
        <p:sp>
          <p:nvSpPr>
            <p:cNvPr id="35901" name="Text Box 26"/>
            <p:cNvSpPr txBox="1">
              <a:spLocks noChangeAspect="1" noChangeArrowheads="1"/>
            </p:cNvSpPr>
            <p:nvPr/>
          </p:nvSpPr>
          <p:spPr bwMode="auto">
            <a:xfrm>
              <a:off x="3068" y="2480"/>
              <a:ext cx="294"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0.8</a:t>
              </a:r>
            </a:p>
          </p:txBody>
        </p:sp>
        <p:sp>
          <p:nvSpPr>
            <p:cNvPr id="35902" name="Text Box 27"/>
            <p:cNvSpPr txBox="1">
              <a:spLocks noChangeAspect="1" noChangeArrowheads="1"/>
            </p:cNvSpPr>
            <p:nvPr/>
          </p:nvSpPr>
          <p:spPr bwMode="auto">
            <a:xfrm>
              <a:off x="3184" y="2182"/>
              <a:ext cx="187"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1</a:t>
              </a:r>
            </a:p>
          </p:txBody>
        </p:sp>
        <p:sp>
          <p:nvSpPr>
            <p:cNvPr id="35903" name="Text Box 28"/>
            <p:cNvSpPr txBox="1">
              <a:spLocks noChangeAspect="1" noChangeArrowheads="1"/>
            </p:cNvSpPr>
            <p:nvPr/>
          </p:nvSpPr>
          <p:spPr bwMode="auto">
            <a:xfrm>
              <a:off x="3872" y="4024"/>
              <a:ext cx="651"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sz="2400">
                  <a:solidFill>
                    <a:schemeClr val="tx1"/>
                  </a:solidFill>
                </a:rPr>
                <a:t>Recall</a:t>
              </a:r>
            </a:p>
          </p:txBody>
        </p:sp>
        <p:sp>
          <p:nvSpPr>
            <p:cNvPr id="35904" name="Text Box 29"/>
            <p:cNvSpPr txBox="1">
              <a:spLocks noChangeAspect="1" noChangeArrowheads="1"/>
            </p:cNvSpPr>
            <p:nvPr/>
          </p:nvSpPr>
          <p:spPr bwMode="auto">
            <a:xfrm rot="-5400000">
              <a:off x="2570" y="2907"/>
              <a:ext cx="907"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sz="2400">
                  <a:solidFill>
                    <a:schemeClr val="tx1"/>
                  </a:solidFill>
                </a:rPr>
                <a:t>Precision</a:t>
              </a:r>
            </a:p>
          </p:txBody>
        </p:sp>
        <p:sp>
          <p:nvSpPr>
            <p:cNvPr id="35905" name="Line 30"/>
            <p:cNvSpPr>
              <a:spLocks noChangeAspect="1" noChangeShapeType="1"/>
            </p:cNvSpPr>
            <p:nvPr/>
          </p:nvSpPr>
          <p:spPr bwMode="auto">
            <a:xfrm>
              <a:off x="3306" y="3873"/>
              <a:ext cx="3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5906" name="Line 31"/>
            <p:cNvSpPr>
              <a:spLocks noChangeAspect="1" noChangeShapeType="1"/>
            </p:cNvSpPr>
            <p:nvPr/>
          </p:nvSpPr>
          <p:spPr bwMode="auto">
            <a:xfrm>
              <a:off x="3306" y="2278"/>
              <a:ext cx="3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5907" name="Line 32"/>
            <p:cNvSpPr>
              <a:spLocks noChangeAspect="1" noChangeShapeType="1"/>
            </p:cNvSpPr>
            <p:nvPr/>
          </p:nvSpPr>
          <p:spPr bwMode="auto">
            <a:xfrm flipV="1">
              <a:off x="3340" y="3877"/>
              <a:ext cx="0" cy="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5908" name="Line 33"/>
            <p:cNvSpPr>
              <a:spLocks noChangeAspect="1" noChangeShapeType="1"/>
            </p:cNvSpPr>
            <p:nvPr/>
          </p:nvSpPr>
          <p:spPr bwMode="auto">
            <a:xfrm>
              <a:off x="3340" y="2268"/>
              <a:ext cx="0" cy="162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5909" name="Line 34"/>
            <p:cNvSpPr>
              <a:spLocks noChangeAspect="1" noChangeShapeType="1"/>
            </p:cNvSpPr>
            <p:nvPr/>
          </p:nvSpPr>
          <p:spPr bwMode="auto">
            <a:xfrm>
              <a:off x="3340" y="3873"/>
              <a:ext cx="162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5910" name="Text Box 35"/>
            <p:cNvSpPr txBox="1">
              <a:spLocks noChangeAspect="1" noChangeArrowheads="1"/>
            </p:cNvSpPr>
            <p:nvPr/>
          </p:nvSpPr>
          <p:spPr bwMode="auto">
            <a:xfrm>
              <a:off x="4868" y="3890"/>
              <a:ext cx="188"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1</a:t>
              </a:r>
            </a:p>
          </p:txBody>
        </p:sp>
        <p:sp>
          <p:nvSpPr>
            <p:cNvPr id="35911" name="Line 36"/>
            <p:cNvSpPr>
              <a:spLocks noChangeAspect="1" noChangeShapeType="1"/>
            </p:cNvSpPr>
            <p:nvPr/>
          </p:nvSpPr>
          <p:spPr bwMode="auto">
            <a:xfrm flipV="1">
              <a:off x="4956" y="3879"/>
              <a:ext cx="0" cy="3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5912" name="Line 37"/>
            <p:cNvSpPr>
              <a:spLocks noChangeAspect="1" noChangeShapeType="1"/>
            </p:cNvSpPr>
            <p:nvPr/>
          </p:nvSpPr>
          <p:spPr bwMode="auto">
            <a:xfrm flipV="1">
              <a:off x="4640" y="3878"/>
              <a:ext cx="0" cy="3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grpSp>
      <p:sp>
        <p:nvSpPr>
          <p:cNvPr id="35851" name="Oval 38"/>
          <p:cNvSpPr>
            <a:spLocks noChangeAspect="1" noChangeArrowheads="1"/>
          </p:cNvSpPr>
          <p:nvPr/>
        </p:nvSpPr>
        <p:spPr bwMode="auto">
          <a:xfrm>
            <a:off x="1406525" y="3551238"/>
            <a:ext cx="101600" cy="101600"/>
          </a:xfrm>
          <a:prstGeom prst="ellipse">
            <a:avLst/>
          </a:prstGeom>
          <a:solidFill>
            <a:schemeClr val="tx2"/>
          </a:solidFill>
          <a:ln w="2857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35852" name="Oval 39"/>
          <p:cNvSpPr>
            <a:spLocks noChangeAspect="1" noChangeArrowheads="1"/>
          </p:cNvSpPr>
          <p:nvPr/>
        </p:nvSpPr>
        <p:spPr bwMode="auto">
          <a:xfrm>
            <a:off x="889000" y="3551238"/>
            <a:ext cx="101600" cy="101600"/>
          </a:xfrm>
          <a:prstGeom prst="ellipse">
            <a:avLst/>
          </a:prstGeom>
          <a:solidFill>
            <a:schemeClr val="tx2"/>
          </a:solidFill>
          <a:ln w="2857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pic>
        <p:nvPicPr>
          <p:cNvPr id="35853" name="Picture 40" descr="H:\papers\cbr\submitted\viewpoint_images\chair_dining.gif"/>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6770" r="6250"/>
          <a:stretch>
            <a:fillRect/>
          </a:stretch>
        </p:blipFill>
        <p:spPr bwMode="auto">
          <a:xfrm>
            <a:off x="6950075" y="5619750"/>
            <a:ext cx="946150" cy="86042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8575">
                <a:solidFill>
                  <a:srgbClr val="FF9900"/>
                </a:solidFill>
                <a:miter lim="800000"/>
                <a:headEnd/>
                <a:tailEnd/>
              </a14:hiddenLine>
            </a:ext>
          </a:extLst>
        </p:spPr>
      </p:pic>
      <p:graphicFrame>
        <p:nvGraphicFramePr>
          <p:cNvPr id="35854" name="Object 41"/>
          <p:cNvGraphicFramePr>
            <a:graphicFrameLocks noChangeAspect="1"/>
          </p:cNvGraphicFramePr>
          <p:nvPr/>
        </p:nvGraphicFramePr>
        <p:xfrm>
          <a:off x="5827713" y="4605338"/>
          <a:ext cx="1046162" cy="939800"/>
        </p:xfrm>
        <a:graphic>
          <a:graphicData uri="http://schemas.openxmlformats.org/presentationml/2006/ole">
            <mc:AlternateContent xmlns:mc="http://schemas.openxmlformats.org/markup-compatibility/2006">
              <mc:Choice xmlns:v="urn:schemas-microsoft-com:vml" Requires="v">
                <p:oleObj spid="_x0000_s2430405" name="Bitmap Image" r:id="rId7" imgW="2857899" imgH="2142857" progId="Paint.Picture">
                  <p:embed/>
                </p:oleObj>
              </mc:Choice>
              <mc:Fallback>
                <p:oleObj name="Bitmap Image" r:id="rId7" imgW="2857899" imgH="2142857" progId="Paint.Picture">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27713" y="4605338"/>
                        <a:ext cx="1046162" cy="939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5855" name="Object 42"/>
          <p:cNvGraphicFramePr>
            <a:graphicFrameLocks noChangeAspect="1"/>
          </p:cNvGraphicFramePr>
          <p:nvPr/>
        </p:nvGraphicFramePr>
        <p:xfrm>
          <a:off x="6905625" y="3605213"/>
          <a:ext cx="1046163" cy="941387"/>
        </p:xfrm>
        <a:graphic>
          <a:graphicData uri="http://schemas.openxmlformats.org/presentationml/2006/ole">
            <mc:AlternateContent xmlns:mc="http://schemas.openxmlformats.org/markup-compatibility/2006">
              <mc:Choice xmlns:v="urn:schemas-microsoft-com:vml" Requires="v">
                <p:oleObj spid="_x0000_s2430406" name="Bitmap Image" r:id="rId9" imgW="2857899" imgH="2142857" progId="Paint.Picture">
                  <p:embed/>
                </p:oleObj>
              </mc:Choice>
              <mc:Fallback>
                <p:oleObj name="Bitmap Image" r:id="rId9" imgW="2857899" imgH="2142857" progId="Paint.Picture">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05625" y="3605213"/>
                        <a:ext cx="1046163" cy="941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5856" name="Object 43"/>
          <p:cNvGraphicFramePr>
            <a:graphicFrameLocks noChangeAspect="1"/>
          </p:cNvGraphicFramePr>
          <p:nvPr/>
        </p:nvGraphicFramePr>
        <p:xfrm>
          <a:off x="4311650" y="4603750"/>
          <a:ext cx="1327150" cy="995363"/>
        </p:xfrm>
        <a:graphic>
          <a:graphicData uri="http://schemas.openxmlformats.org/presentationml/2006/ole">
            <mc:AlternateContent xmlns:mc="http://schemas.openxmlformats.org/markup-compatibility/2006">
              <mc:Choice xmlns:v="urn:schemas-microsoft-com:vml" Requires="v">
                <p:oleObj spid="_x0000_s2430407" name="Bitmap Image" r:id="rId11" imgW="2857899" imgH="2142857" progId="Paint.Picture">
                  <p:embed/>
                </p:oleObj>
              </mc:Choice>
              <mc:Fallback>
                <p:oleObj name="Bitmap Image" r:id="rId11" imgW="2857899" imgH="2142857" progId="Paint.Picture">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11650" y="4603750"/>
                        <a:ext cx="1327150" cy="995363"/>
                      </a:xfrm>
                      <a:prstGeom prst="rect">
                        <a:avLst/>
                      </a:prstGeom>
                      <a:noFill/>
                      <a:ln w="28575">
                        <a:solidFill>
                          <a:srgbClr val="FF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5857" name="Object 44"/>
          <p:cNvGraphicFramePr>
            <a:graphicFrameLocks noChangeAspect="1"/>
          </p:cNvGraphicFramePr>
          <p:nvPr/>
        </p:nvGraphicFramePr>
        <p:xfrm>
          <a:off x="7947025" y="3635375"/>
          <a:ext cx="1044575" cy="939800"/>
        </p:xfrm>
        <a:graphic>
          <a:graphicData uri="http://schemas.openxmlformats.org/presentationml/2006/ole">
            <mc:AlternateContent xmlns:mc="http://schemas.openxmlformats.org/markup-compatibility/2006">
              <mc:Choice xmlns:v="urn:schemas-microsoft-com:vml" Requires="v">
                <p:oleObj spid="_x0000_s2430408" name="Bitmap Image" r:id="rId13" imgW="2857899" imgH="2142857" progId="Paint.Picture">
                  <p:embed/>
                </p:oleObj>
              </mc:Choice>
              <mc:Fallback>
                <p:oleObj name="Bitmap Image" r:id="rId13" imgW="2857899" imgH="2142857" progId="Paint.Picture">
                  <p:embed/>
                  <p:pic>
                    <p:nvPicPr>
                      <p:cNvPr id="0" name=""/>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47025" y="3635375"/>
                        <a:ext cx="1044575" cy="939800"/>
                      </a:xfrm>
                      <a:prstGeom prst="rect">
                        <a:avLst/>
                      </a:prstGeom>
                      <a:noFill/>
                      <a:ln>
                        <a:noFill/>
                      </a:ln>
                      <a:effectLst/>
                      <a:extLst>
                        <a:ext uri="{909E8E84-426E-40DD-AFC4-6F175D3DCCD1}">
                          <a14:hiddenFill xmlns:a14="http://schemas.microsoft.com/office/drawing/2010/main">
                            <a:solidFill>
                              <a:schemeClr val="accent1">
                                <a:alpha val="50195"/>
                              </a:schemeClr>
                            </a:solidFill>
                          </a14:hiddenFill>
                        </a:ext>
                        <a:ext uri="{91240B29-F687-4F45-9708-019B960494DF}">
                          <a14:hiddenLine xmlns:a14="http://schemas.microsoft.com/office/drawing/2010/main" w="381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5858" name="Object 45"/>
          <p:cNvGraphicFramePr>
            <a:graphicFrameLocks noChangeAspect="1"/>
          </p:cNvGraphicFramePr>
          <p:nvPr/>
        </p:nvGraphicFramePr>
        <p:xfrm>
          <a:off x="5867400" y="5580063"/>
          <a:ext cx="1001713" cy="900112"/>
        </p:xfrm>
        <a:graphic>
          <a:graphicData uri="http://schemas.openxmlformats.org/presentationml/2006/ole">
            <mc:AlternateContent xmlns:mc="http://schemas.openxmlformats.org/markup-compatibility/2006">
              <mc:Choice xmlns:v="urn:schemas-microsoft-com:vml" Requires="v">
                <p:oleObj spid="_x0000_s2430409" name="Bitmap Image" r:id="rId15" imgW="2857899" imgH="2142857" progId="Paint.Picture">
                  <p:embed/>
                </p:oleObj>
              </mc:Choice>
              <mc:Fallback>
                <p:oleObj name="Bitmap Image" r:id="rId15" imgW="2857899" imgH="2142857" progId="Paint.Picture">
                  <p:embed/>
                  <p:pic>
                    <p:nvPicPr>
                      <p:cNvPr id="0" name=""/>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67400" y="5580063"/>
                        <a:ext cx="1001713" cy="900112"/>
                      </a:xfrm>
                      <a:prstGeom prst="rect">
                        <a:avLst/>
                      </a:prstGeom>
                      <a:noFill/>
                      <a:ln>
                        <a:noFill/>
                      </a:ln>
                      <a:effectLst/>
                      <a:extLst>
                        <a:ext uri="{909E8E84-426E-40DD-AFC4-6F175D3DCCD1}">
                          <a14:hiddenFill xmlns:a14="http://schemas.microsoft.com/office/drawing/2010/main">
                            <a:solidFill>
                              <a:schemeClr val="accent1">
                                <a:alpha val="50195"/>
                              </a:schemeClr>
                            </a:solidFill>
                          </a14:hiddenFill>
                        </a:ext>
                        <a:ext uri="{91240B29-F687-4F45-9708-019B960494DF}">
                          <a14:hiddenLine xmlns:a14="http://schemas.microsoft.com/office/drawing/2010/main" w="381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5859" name="Object 46"/>
          <p:cNvGraphicFramePr>
            <a:graphicFrameLocks noChangeAspect="1"/>
          </p:cNvGraphicFramePr>
          <p:nvPr/>
        </p:nvGraphicFramePr>
        <p:xfrm>
          <a:off x="7940675" y="5607050"/>
          <a:ext cx="968375" cy="873125"/>
        </p:xfrm>
        <a:graphic>
          <a:graphicData uri="http://schemas.openxmlformats.org/presentationml/2006/ole">
            <mc:AlternateContent xmlns:mc="http://schemas.openxmlformats.org/markup-compatibility/2006">
              <mc:Choice xmlns:v="urn:schemas-microsoft-com:vml" Requires="v">
                <p:oleObj spid="_x0000_s2430410" name="Bitmap Image" r:id="rId17" imgW="2857899" imgH="2142857" progId="Paint.Picture">
                  <p:embed/>
                </p:oleObj>
              </mc:Choice>
              <mc:Fallback>
                <p:oleObj name="Bitmap Image" r:id="rId17" imgW="2857899" imgH="2142857" progId="Paint.Picture">
                  <p:embed/>
                  <p:pic>
                    <p:nvPicPr>
                      <p:cNvPr id="0" name=""/>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40675" y="5607050"/>
                        <a:ext cx="968375" cy="873125"/>
                      </a:xfrm>
                      <a:prstGeom prst="rect">
                        <a:avLst/>
                      </a:prstGeom>
                      <a:noFill/>
                      <a:ln>
                        <a:noFill/>
                      </a:ln>
                      <a:effectLst/>
                      <a:extLst>
                        <a:ext uri="{909E8E84-426E-40DD-AFC4-6F175D3DCCD1}">
                          <a14:hiddenFill xmlns:a14="http://schemas.microsoft.com/office/drawing/2010/main">
                            <a:solidFill>
                              <a:schemeClr val="accent1">
                                <a:alpha val="50195"/>
                              </a:schemeClr>
                            </a:solidFill>
                          </a14:hiddenFill>
                        </a:ext>
                        <a:ext uri="{91240B29-F687-4F45-9708-019B960494DF}">
                          <a14:hiddenLine xmlns:a14="http://schemas.microsoft.com/office/drawing/2010/main" w="381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5860" name="Rectangle 47"/>
          <p:cNvSpPr>
            <a:spLocks noChangeArrowheads="1"/>
          </p:cNvSpPr>
          <p:nvPr/>
        </p:nvSpPr>
        <p:spPr bwMode="auto">
          <a:xfrm>
            <a:off x="5842000" y="3687763"/>
            <a:ext cx="3113088" cy="2819400"/>
          </a:xfrm>
          <a:prstGeom prst="rect">
            <a:avLst/>
          </a:prstGeom>
          <a:noFill/>
          <a:ln w="28575">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35861" name="Text Box 48"/>
          <p:cNvSpPr txBox="1">
            <a:spLocks noChangeArrowheads="1"/>
          </p:cNvSpPr>
          <p:nvPr/>
        </p:nvSpPr>
        <p:spPr bwMode="auto">
          <a:xfrm>
            <a:off x="6515100" y="6510338"/>
            <a:ext cx="1882775"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33CC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lnSpc>
                <a:spcPct val="85000"/>
              </a:lnSpc>
              <a:buClr>
                <a:srgbClr val="FFCC00"/>
              </a:buClr>
              <a:buSzPct val="80000"/>
              <a:buFont typeface="Wingdings" pitchFamily="2" charset="2"/>
              <a:buNone/>
            </a:pPr>
            <a:r>
              <a:rPr kumimoji="1" lang="en-US" sz="2000">
                <a:solidFill>
                  <a:schemeClr val="tx1"/>
                </a:solidFill>
                <a:latin typeface="Times New Roman" pitchFamily="18" charset="0"/>
              </a:rPr>
              <a:t>Ranked Matches</a:t>
            </a:r>
          </a:p>
        </p:txBody>
      </p:sp>
      <p:sp>
        <p:nvSpPr>
          <p:cNvPr id="35862" name="Text Box 49"/>
          <p:cNvSpPr txBox="1">
            <a:spLocks noChangeArrowheads="1"/>
          </p:cNvSpPr>
          <p:nvPr/>
        </p:nvSpPr>
        <p:spPr bwMode="auto">
          <a:xfrm>
            <a:off x="4605338" y="5592763"/>
            <a:ext cx="819150"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33CC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lnSpc>
                <a:spcPct val="85000"/>
              </a:lnSpc>
              <a:buClr>
                <a:srgbClr val="FFCC00"/>
              </a:buClr>
              <a:buSzPct val="80000"/>
              <a:buFont typeface="Wingdings" pitchFamily="2" charset="2"/>
              <a:buNone/>
            </a:pPr>
            <a:r>
              <a:rPr kumimoji="1" lang="en-US" sz="2000">
                <a:solidFill>
                  <a:schemeClr val="tx1"/>
                </a:solidFill>
                <a:latin typeface="Times New Roman" pitchFamily="18" charset="0"/>
              </a:rPr>
              <a:t>Query</a:t>
            </a:r>
          </a:p>
        </p:txBody>
      </p:sp>
      <p:graphicFrame>
        <p:nvGraphicFramePr>
          <p:cNvPr id="35863" name="Object 50"/>
          <p:cNvGraphicFramePr>
            <a:graphicFrameLocks noChangeAspect="1"/>
          </p:cNvGraphicFramePr>
          <p:nvPr/>
        </p:nvGraphicFramePr>
        <p:xfrm>
          <a:off x="5918200" y="3681413"/>
          <a:ext cx="955675" cy="860425"/>
        </p:xfrm>
        <a:graphic>
          <a:graphicData uri="http://schemas.openxmlformats.org/presentationml/2006/ole">
            <mc:AlternateContent xmlns:mc="http://schemas.openxmlformats.org/markup-compatibility/2006">
              <mc:Choice xmlns:v="urn:schemas-microsoft-com:vml" Requires="v">
                <p:oleObj spid="_x0000_s2430411" name="Bitmap Image" r:id="rId19" imgW="2857899" imgH="2142857" progId="Paint.Picture">
                  <p:embed/>
                </p:oleObj>
              </mc:Choice>
              <mc:Fallback>
                <p:oleObj name="Bitmap Image" r:id="rId19" imgW="2857899" imgH="2142857" progId="Paint.Picture">
                  <p:embed/>
                  <p:pic>
                    <p:nvPicPr>
                      <p:cNvPr id="0" name=""/>
                      <p:cNvPicPr>
                        <a:picLocks noChangeAspect="1" noChangeArrowheads="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18200" y="3681413"/>
                        <a:ext cx="955675" cy="860425"/>
                      </a:xfrm>
                      <a:prstGeom prst="rect">
                        <a:avLst/>
                      </a:prstGeom>
                      <a:noFill/>
                      <a:ln>
                        <a:noFill/>
                      </a:ln>
                      <a:effectLst/>
                      <a:extLst>
                        <a:ext uri="{909E8E84-426E-40DD-AFC4-6F175D3DCCD1}">
                          <a14:hiddenFill xmlns:a14="http://schemas.microsoft.com/office/drawing/2010/main">
                            <a:solidFill>
                              <a:schemeClr val="accent1">
                                <a:alpha val="50195"/>
                              </a:schemeClr>
                            </a:solidFill>
                          </a14:hiddenFill>
                        </a:ext>
                        <a:ext uri="{91240B29-F687-4F45-9708-019B960494DF}">
                          <a14:hiddenLine xmlns:a14="http://schemas.microsoft.com/office/drawing/2010/main" w="381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5864" name="Line 51"/>
          <p:cNvSpPr>
            <a:spLocks noChangeShapeType="1"/>
          </p:cNvSpPr>
          <p:nvPr/>
        </p:nvSpPr>
        <p:spPr bwMode="auto">
          <a:xfrm>
            <a:off x="5830888" y="4575175"/>
            <a:ext cx="3124200" cy="0"/>
          </a:xfrm>
          <a:prstGeom prst="line">
            <a:avLst/>
          </a:prstGeom>
          <a:noFill/>
          <a:ln w="254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5865" name="Line 52"/>
          <p:cNvSpPr>
            <a:spLocks noChangeShapeType="1"/>
          </p:cNvSpPr>
          <p:nvPr/>
        </p:nvSpPr>
        <p:spPr bwMode="auto">
          <a:xfrm>
            <a:off x="5830888" y="5565775"/>
            <a:ext cx="3124200" cy="0"/>
          </a:xfrm>
          <a:prstGeom prst="line">
            <a:avLst/>
          </a:prstGeom>
          <a:noFill/>
          <a:ln w="254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5866" name="Line 53"/>
          <p:cNvSpPr>
            <a:spLocks noChangeShapeType="1"/>
          </p:cNvSpPr>
          <p:nvPr/>
        </p:nvSpPr>
        <p:spPr bwMode="auto">
          <a:xfrm>
            <a:off x="6873875" y="3676650"/>
            <a:ext cx="0" cy="2819400"/>
          </a:xfrm>
          <a:prstGeom prst="line">
            <a:avLst/>
          </a:prstGeom>
          <a:noFill/>
          <a:ln w="254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5867" name="Line 54"/>
          <p:cNvSpPr>
            <a:spLocks noChangeShapeType="1"/>
          </p:cNvSpPr>
          <p:nvPr/>
        </p:nvSpPr>
        <p:spPr bwMode="auto">
          <a:xfrm>
            <a:off x="7940675" y="3676650"/>
            <a:ext cx="0" cy="2819400"/>
          </a:xfrm>
          <a:prstGeom prst="line">
            <a:avLst/>
          </a:prstGeom>
          <a:noFill/>
          <a:ln w="254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64439" name="Text Box 55"/>
          <p:cNvSpPr txBox="1">
            <a:spLocks noChangeArrowheads="1"/>
          </p:cNvSpPr>
          <p:nvPr/>
        </p:nvSpPr>
        <p:spPr bwMode="auto">
          <a:xfrm>
            <a:off x="5838825" y="4529138"/>
            <a:ext cx="325438" cy="396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defRPr/>
            </a:pPr>
            <a:r>
              <a:rPr lang="en-US" sz="2000" b="1">
                <a:solidFill>
                  <a:schemeClr val="tx1"/>
                </a:solidFill>
                <a:effectLst>
                  <a:outerShdw blurRad="38100" dist="38100" dir="2700000" algn="tl">
                    <a:srgbClr val="C0C0C0"/>
                  </a:outerShdw>
                </a:effectLst>
                <a:latin typeface="Times New Roman" pitchFamily="18" charset="0"/>
              </a:rPr>
              <a:t>4</a:t>
            </a:r>
          </a:p>
        </p:txBody>
      </p:sp>
      <p:sp>
        <p:nvSpPr>
          <p:cNvPr id="2064440" name="Text Box 56"/>
          <p:cNvSpPr txBox="1">
            <a:spLocks noChangeArrowheads="1"/>
          </p:cNvSpPr>
          <p:nvPr/>
        </p:nvSpPr>
        <p:spPr bwMode="auto">
          <a:xfrm>
            <a:off x="5818188" y="5519738"/>
            <a:ext cx="325437" cy="396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defRPr/>
            </a:pPr>
            <a:r>
              <a:rPr lang="en-US" sz="2000" b="1">
                <a:solidFill>
                  <a:schemeClr val="tx1"/>
                </a:solidFill>
                <a:effectLst>
                  <a:outerShdw blurRad="38100" dist="38100" dir="2700000" algn="tl">
                    <a:srgbClr val="C0C0C0"/>
                  </a:outerShdw>
                </a:effectLst>
                <a:latin typeface="Times New Roman" pitchFamily="18" charset="0"/>
              </a:rPr>
              <a:t>7</a:t>
            </a:r>
          </a:p>
        </p:txBody>
      </p:sp>
      <p:sp>
        <p:nvSpPr>
          <p:cNvPr id="2064441" name="Text Box 57"/>
          <p:cNvSpPr txBox="1">
            <a:spLocks noChangeArrowheads="1"/>
          </p:cNvSpPr>
          <p:nvPr/>
        </p:nvSpPr>
        <p:spPr bwMode="auto">
          <a:xfrm>
            <a:off x="5838825" y="3614738"/>
            <a:ext cx="325438" cy="396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defRPr/>
            </a:pPr>
            <a:r>
              <a:rPr lang="en-US" sz="2000" b="1">
                <a:solidFill>
                  <a:schemeClr val="tx1"/>
                </a:solidFill>
                <a:effectLst>
                  <a:outerShdw blurRad="38100" dist="38100" dir="2700000" algn="tl">
                    <a:srgbClr val="C0C0C0"/>
                  </a:outerShdw>
                </a:effectLst>
                <a:latin typeface="Times New Roman" pitchFamily="18" charset="0"/>
              </a:rPr>
              <a:t>1</a:t>
            </a:r>
          </a:p>
        </p:txBody>
      </p:sp>
      <p:sp>
        <p:nvSpPr>
          <p:cNvPr id="2064442" name="Text Box 58"/>
          <p:cNvSpPr txBox="1">
            <a:spLocks noChangeArrowheads="1"/>
          </p:cNvSpPr>
          <p:nvPr/>
        </p:nvSpPr>
        <p:spPr bwMode="auto">
          <a:xfrm>
            <a:off x="6878638" y="4529138"/>
            <a:ext cx="325437" cy="396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defRPr/>
            </a:pPr>
            <a:r>
              <a:rPr lang="en-US" sz="2000" b="1">
                <a:solidFill>
                  <a:schemeClr val="tx1"/>
                </a:solidFill>
                <a:effectLst>
                  <a:outerShdw blurRad="38100" dist="38100" dir="2700000" algn="tl">
                    <a:srgbClr val="C0C0C0"/>
                  </a:outerShdw>
                </a:effectLst>
                <a:latin typeface="Times New Roman" pitchFamily="18" charset="0"/>
              </a:rPr>
              <a:t>5</a:t>
            </a:r>
          </a:p>
        </p:txBody>
      </p:sp>
      <p:sp>
        <p:nvSpPr>
          <p:cNvPr id="2064443" name="Text Box 59"/>
          <p:cNvSpPr txBox="1">
            <a:spLocks noChangeArrowheads="1"/>
          </p:cNvSpPr>
          <p:nvPr/>
        </p:nvSpPr>
        <p:spPr bwMode="auto">
          <a:xfrm>
            <a:off x="6878638" y="3614738"/>
            <a:ext cx="325437" cy="396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defRPr/>
            </a:pPr>
            <a:r>
              <a:rPr lang="en-US" sz="2000" b="1">
                <a:solidFill>
                  <a:schemeClr val="tx1"/>
                </a:solidFill>
                <a:effectLst>
                  <a:outerShdw blurRad="38100" dist="38100" dir="2700000" algn="tl">
                    <a:srgbClr val="C0C0C0"/>
                  </a:outerShdw>
                </a:effectLst>
                <a:latin typeface="Times New Roman" pitchFamily="18" charset="0"/>
              </a:rPr>
              <a:t>2</a:t>
            </a:r>
          </a:p>
        </p:txBody>
      </p:sp>
      <p:sp>
        <p:nvSpPr>
          <p:cNvPr id="2064444" name="Text Box 60"/>
          <p:cNvSpPr txBox="1">
            <a:spLocks noChangeArrowheads="1"/>
          </p:cNvSpPr>
          <p:nvPr/>
        </p:nvSpPr>
        <p:spPr bwMode="auto">
          <a:xfrm>
            <a:off x="6886575" y="5519738"/>
            <a:ext cx="323850" cy="396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defRPr/>
            </a:pPr>
            <a:r>
              <a:rPr lang="en-US" sz="2000" b="1">
                <a:solidFill>
                  <a:schemeClr val="tx1"/>
                </a:solidFill>
                <a:effectLst>
                  <a:outerShdw blurRad="38100" dist="38100" dir="2700000" algn="tl">
                    <a:srgbClr val="C0C0C0"/>
                  </a:outerShdw>
                </a:effectLst>
                <a:latin typeface="Times New Roman" pitchFamily="18" charset="0"/>
              </a:rPr>
              <a:t>8</a:t>
            </a:r>
          </a:p>
        </p:txBody>
      </p:sp>
      <p:sp>
        <p:nvSpPr>
          <p:cNvPr id="2064445" name="Text Box 61"/>
          <p:cNvSpPr txBox="1">
            <a:spLocks noChangeArrowheads="1"/>
          </p:cNvSpPr>
          <p:nvPr/>
        </p:nvSpPr>
        <p:spPr bwMode="auto">
          <a:xfrm>
            <a:off x="7920038" y="4529138"/>
            <a:ext cx="325437" cy="396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defRPr/>
            </a:pPr>
            <a:r>
              <a:rPr lang="en-US" sz="2000" b="1">
                <a:solidFill>
                  <a:schemeClr val="tx1"/>
                </a:solidFill>
                <a:effectLst>
                  <a:outerShdw blurRad="38100" dist="38100" dir="2700000" algn="tl">
                    <a:srgbClr val="C0C0C0"/>
                  </a:outerShdw>
                </a:effectLst>
                <a:latin typeface="Times New Roman" pitchFamily="18" charset="0"/>
              </a:rPr>
              <a:t>6</a:t>
            </a:r>
          </a:p>
        </p:txBody>
      </p:sp>
      <p:sp>
        <p:nvSpPr>
          <p:cNvPr id="2064446" name="Text Box 62"/>
          <p:cNvSpPr txBox="1">
            <a:spLocks noChangeArrowheads="1"/>
          </p:cNvSpPr>
          <p:nvPr/>
        </p:nvSpPr>
        <p:spPr bwMode="auto">
          <a:xfrm>
            <a:off x="7920038" y="3614738"/>
            <a:ext cx="323850" cy="396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defRPr/>
            </a:pPr>
            <a:r>
              <a:rPr lang="en-US" sz="2000" b="1">
                <a:solidFill>
                  <a:schemeClr val="tx1"/>
                </a:solidFill>
                <a:effectLst>
                  <a:outerShdw blurRad="38100" dist="38100" dir="2700000" algn="tl">
                    <a:srgbClr val="C0C0C0"/>
                  </a:outerShdw>
                </a:effectLst>
                <a:latin typeface="Times New Roman" pitchFamily="18" charset="0"/>
              </a:rPr>
              <a:t>3</a:t>
            </a:r>
          </a:p>
        </p:txBody>
      </p:sp>
      <p:sp>
        <p:nvSpPr>
          <p:cNvPr id="2064447" name="Text Box 63"/>
          <p:cNvSpPr txBox="1">
            <a:spLocks noChangeArrowheads="1"/>
          </p:cNvSpPr>
          <p:nvPr/>
        </p:nvSpPr>
        <p:spPr bwMode="auto">
          <a:xfrm>
            <a:off x="7945438" y="5519738"/>
            <a:ext cx="325437" cy="396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defRPr/>
            </a:pPr>
            <a:r>
              <a:rPr lang="en-US" sz="2000" b="1">
                <a:solidFill>
                  <a:schemeClr val="tx1"/>
                </a:solidFill>
                <a:effectLst>
                  <a:outerShdw blurRad="38100" dist="38100" dir="2700000" algn="tl">
                    <a:srgbClr val="C0C0C0"/>
                  </a:outerShdw>
                </a:effectLst>
                <a:latin typeface="Times New Roman" pitchFamily="18" charset="0"/>
              </a:rPr>
              <a:t>9</a:t>
            </a:r>
          </a:p>
        </p:txBody>
      </p:sp>
      <p:cxnSp>
        <p:nvCxnSpPr>
          <p:cNvPr id="35877" name="AutoShape 64"/>
          <p:cNvCxnSpPr>
            <a:cxnSpLocks noChangeShapeType="1"/>
            <a:stCxn id="35852" idx="6"/>
            <a:endCxn id="35851" idx="2"/>
          </p:cNvCxnSpPr>
          <p:nvPr/>
        </p:nvCxnSpPr>
        <p:spPr bwMode="auto">
          <a:xfrm>
            <a:off x="1004888" y="3602038"/>
            <a:ext cx="387350" cy="0"/>
          </a:xfrm>
          <a:prstGeom prst="straightConnector1">
            <a:avLst/>
          </a:prstGeom>
          <a:noFill/>
          <a:ln w="317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878" name="Oval 65"/>
          <p:cNvSpPr>
            <a:spLocks noChangeAspect="1" noChangeArrowheads="1"/>
          </p:cNvSpPr>
          <p:nvPr/>
        </p:nvSpPr>
        <p:spPr bwMode="auto">
          <a:xfrm>
            <a:off x="1885950" y="4268788"/>
            <a:ext cx="101600" cy="101600"/>
          </a:xfrm>
          <a:prstGeom prst="ellipse">
            <a:avLst/>
          </a:prstGeom>
          <a:solidFill>
            <a:schemeClr val="tx2"/>
          </a:solidFill>
          <a:ln w="2857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cxnSp>
        <p:nvCxnSpPr>
          <p:cNvPr id="35879" name="AutoShape 66"/>
          <p:cNvCxnSpPr>
            <a:cxnSpLocks noChangeShapeType="1"/>
            <a:stCxn id="35851" idx="5"/>
            <a:endCxn id="35878" idx="1"/>
          </p:cNvCxnSpPr>
          <p:nvPr/>
        </p:nvCxnSpPr>
        <p:spPr bwMode="auto">
          <a:xfrm>
            <a:off x="1493838" y="3652838"/>
            <a:ext cx="406400" cy="615950"/>
          </a:xfrm>
          <a:prstGeom prst="straightConnector1">
            <a:avLst/>
          </a:prstGeom>
          <a:noFill/>
          <a:ln w="317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880" name="Oval 67"/>
          <p:cNvSpPr>
            <a:spLocks noChangeAspect="1" noChangeArrowheads="1"/>
          </p:cNvSpPr>
          <p:nvPr/>
        </p:nvSpPr>
        <p:spPr bwMode="auto">
          <a:xfrm>
            <a:off x="2414588" y="4559300"/>
            <a:ext cx="101600" cy="103188"/>
          </a:xfrm>
          <a:prstGeom prst="ellipse">
            <a:avLst/>
          </a:prstGeom>
          <a:solidFill>
            <a:schemeClr val="tx2"/>
          </a:solidFill>
          <a:ln w="2857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cxnSp>
        <p:nvCxnSpPr>
          <p:cNvPr id="35881" name="AutoShape 68"/>
          <p:cNvCxnSpPr>
            <a:cxnSpLocks noChangeShapeType="1"/>
          </p:cNvCxnSpPr>
          <p:nvPr/>
        </p:nvCxnSpPr>
        <p:spPr bwMode="auto">
          <a:xfrm>
            <a:off x="1981200" y="4362450"/>
            <a:ext cx="427038" cy="241300"/>
          </a:xfrm>
          <a:prstGeom prst="straightConnector1">
            <a:avLst/>
          </a:prstGeom>
          <a:noFill/>
          <a:ln w="317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aphicFrame>
        <p:nvGraphicFramePr>
          <p:cNvPr id="35882" name="Object 69"/>
          <p:cNvGraphicFramePr>
            <a:graphicFrameLocks noChangeAspect="1"/>
          </p:cNvGraphicFramePr>
          <p:nvPr/>
        </p:nvGraphicFramePr>
        <p:xfrm>
          <a:off x="6894513" y="4605338"/>
          <a:ext cx="1046162" cy="939800"/>
        </p:xfrm>
        <a:graphic>
          <a:graphicData uri="http://schemas.openxmlformats.org/presentationml/2006/ole">
            <mc:AlternateContent xmlns:mc="http://schemas.openxmlformats.org/markup-compatibility/2006">
              <mc:Choice xmlns:v="urn:schemas-microsoft-com:vml" Requires="v">
                <p:oleObj spid="_x0000_s2430412" name="Bitmap Image" r:id="rId21" imgW="2857899" imgH="2142857" progId="Paint.Picture">
                  <p:embed/>
                </p:oleObj>
              </mc:Choice>
              <mc:Fallback>
                <p:oleObj name="Bitmap Image" r:id="rId21" imgW="2857899" imgH="2142857" progId="Paint.Picture">
                  <p:embed/>
                  <p:pic>
                    <p:nvPicPr>
                      <p:cNvPr id="0" name=""/>
                      <p:cNvPicPr>
                        <a:picLocks noChangeAspect="1" noChangeArrowheads="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94513" y="4605338"/>
                        <a:ext cx="1046162" cy="939800"/>
                      </a:xfrm>
                      <a:prstGeom prst="rect">
                        <a:avLst/>
                      </a:prstGeom>
                      <a:noFill/>
                      <a:ln>
                        <a:noFill/>
                      </a:ln>
                      <a:effectLst/>
                      <a:extLst>
                        <a:ext uri="{909E8E84-426E-40DD-AFC4-6F175D3DCCD1}">
                          <a14:hiddenFill xmlns:a14="http://schemas.microsoft.com/office/drawing/2010/main">
                            <a:solidFill>
                              <a:schemeClr val="accent1">
                                <a:alpha val="50195"/>
                              </a:schemeClr>
                            </a:solidFill>
                          </a14:hiddenFill>
                        </a:ext>
                        <a:ext uri="{91240B29-F687-4F45-9708-019B960494DF}">
                          <a14:hiddenLine xmlns:a14="http://schemas.microsoft.com/office/drawing/2010/main" w="381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5883" name="Oval 70"/>
          <p:cNvSpPr>
            <a:spLocks noChangeAspect="1" noChangeArrowheads="1"/>
          </p:cNvSpPr>
          <p:nvPr/>
        </p:nvSpPr>
        <p:spPr bwMode="auto">
          <a:xfrm>
            <a:off x="2955925" y="4772025"/>
            <a:ext cx="101600" cy="103188"/>
          </a:xfrm>
          <a:prstGeom prst="ellipse">
            <a:avLst/>
          </a:prstGeom>
          <a:solidFill>
            <a:schemeClr val="tx2"/>
          </a:solidFill>
          <a:ln w="2857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cxnSp>
        <p:nvCxnSpPr>
          <p:cNvPr id="35884" name="AutoShape 71"/>
          <p:cNvCxnSpPr>
            <a:cxnSpLocks noChangeShapeType="1"/>
          </p:cNvCxnSpPr>
          <p:nvPr/>
        </p:nvCxnSpPr>
        <p:spPr bwMode="auto">
          <a:xfrm>
            <a:off x="2509838" y="4652963"/>
            <a:ext cx="439737" cy="163512"/>
          </a:xfrm>
          <a:prstGeom prst="straightConnector1">
            <a:avLst/>
          </a:prstGeom>
          <a:noFill/>
          <a:ln w="317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4168058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ce réservé du numéro de diapositive 5"/>
          <p:cNvSpPr>
            <a:spLocks noGrp="1"/>
          </p:cNvSpPr>
          <p:nvPr>
            <p:ph type="sldNum" sz="quarter" idx="12"/>
          </p:nvPr>
        </p:nvSpPr>
        <p:spPr>
          <a:noFill/>
        </p:spPr>
        <p:txBody>
          <a:bodyPr>
            <a:normAutofit fontScale="85000" lnSpcReduction="20000"/>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eaLnBrk="1" hangingPunct="1"/>
            <a:fld id="{6499857F-638C-40F4-90D9-C7C8485C1B7C}" type="slidenum">
              <a:rPr lang="fr-FR" sz="1400">
                <a:latin typeface="Comic Sans MS" pitchFamily="66" charset="0"/>
              </a:rPr>
              <a:pPr eaLnBrk="1" hangingPunct="1"/>
              <a:t>24</a:t>
            </a:fld>
            <a:endParaRPr lang="fr-FR" sz="1400">
              <a:latin typeface="Comic Sans MS" pitchFamily="66" charset="0"/>
            </a:endParaRPr>
          </a:p>
        </p:txBody>
      </p:sp>
      <p:sp>
        <p:nvSpPr>
          <p:cNvPr id="36867" name="Rectangle 2"/>
          <p:cNvSpPr>
            <a:spLocks noGrp="1" noChangeArrowheads="1"/>
          </p:cNvSpPr>
          <p:nvPr>
            <p:ph type="title"/>
          </p:nvPr>
        </p:nvSpPr>
        <p:spPr>
          <a:xfrm>
            <a:off x="533400" y="0"/>
            <a:ext cx="7772400" cy="1143000"/>
          </a:xfrm>
        </p:spPr>
        <p:txBody>
          <a:bodyPr/>
          <a:lstStyle/>
          <a:p>
            <a:pPr eaLnBrk="1" hangingPunct="1"/>
            <a:r>
              <a:rPr lang="en-US" smtClean="0"/>
              <a:t>Precision vs. Recall</a:t>
            </a:r>
          </a:p>
        </p:txBody>
      </p:sp>
      <p:sp>
        <p:nvSpPr>
          <p:cNvPr id="36868" name="Rectangle 3"/>
          <p:cNvSpPr>
            <a:spLocks noGrp="1" noChangeArrowheads="1"/>
          </p:cNvSpPr>
          <p:nvPr>
            <p:ph type="body" idx="1"/>
          </p:nvPr>
        </p:nvSpPr>
        <p:spPr>
          <a:xfrm>
            <a:off x="685800" y="1371600"/>
            <a:ext cx="7772400" cy="4724400"/>
          </a:xfrm>
        </p:spPr>
        <p:txBody>
          <a:bodyPr/>
          <a:lstStyle/>
          <a:p>
            <a:pPr marL="0" indent="0" eaLnBrk="1" hangingPunct="1">
              <a:buFontTx/>
              <a:buNone/>
            </a:pPr>
            <a:r>
              <a:rPr lang="en-US" dirty="0" smtClean="0"/>
              <a:t>Precision-recall curves</a:t>
            </a:r>
          </a:p>
          <a:p>
            <a:pPr lvl="1" eaLnBrk="1" hangingPunct="1"/>
            <a:r>
              <a:rPr lang="en-US" dirty="0" smtClean="0"/>
              <a:t>Recall = 5 / 5</a:t>
            </a:r>
          </a:p>
          <a:p>
            <a:pPr lvl="1" eaLnBrk="1" hangingPunct="1"/>
            <a:r>
              <a:rPr lang="en-US" dirty="0" smtClean="0"/>
              <a:t>Precision = 5 / 9</a:t>
            </a:r>
          </a:p>
        </p:txBody>
      </p:sp>
      <p:sp>
        <p:nvSpPr>
          <p:cNvPr id="36869" name="Rectangle 4"/>
          <p:cNvSpPr>
            <a:spLocks noChangeArrowheads="1"/>
          </p:cNvSpPr>
          <p:nvPr/>
        </p:nvSpPr>
        <p:spPr bwMode="auto">
          <a:xfrm>
            <a:off x="7956550" y="5578475"/>
            <a:ext cx="990600" cy="9144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6870" name="Rectangle 5"/>
          <p:cNvSpPr>
            <a:spLocks noChangeArrowheads="1"/>
          </p:cNvSpPr>
          <p:nvPr/>
        </p:nvSpPr>
        <p:spPr bwMode="auto">
          <a:xfrm>
            <a:off x="5851525" y="5562600"/>
            <a:ext cx="1022350" cy="93821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aphicFrame>
        <p:nvGraphicFramePr>
          <p:cNvPr id="36871" name="Object 6"/>
          <p:cNvGraphicFramePr>
            <a:graphicFrameLocks noChangeAspect="1"/>
          </p:cNvGraphicFramePr>
          <p:nvPr/>
        </p:nvGraphicFramePr>
        <p:xfrm>
          <a:off x="7916863" y="4605338"/>
          <a:ext cx="1046162" cy="941387"/>
        </p:xfrm>
        <a:graphic>
          <a:graphicData uri="http://schemas.openxmlformats.org/presentationml/2006/ole">
            <mc:AlternateContent xmlns:mc="http://schemas.openxmlformats.org/markup-compatibility/2006">
              <mc:Choice xmlns:v="urn:schemas-microsoft-com:vml" Requires="v">
                <p:oleObj spid="_x0000_s2431428" name="Bitmap Image" r:id="rId4" imgW="2857899" imgH="2142857" progId="Paint.Picture">
                  <p:embed/>
                </p:oleObj>
              </mc:Choice>
              <mc:Fallback>
                <p:oleObj name="Bitmap Image" r:id="rId4" imgW="2857899" imgH="2142857"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6863" y="4605338"/>
                        <a:ext cx="1046162" cy="941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6872" name="Rectangle 7"/>
          <p:cNvSpPr>
            <a:spLocks noChangeArrowheads="1"/>
          </p:cNvSpPr>
          <p:nvPr/>
        </p:nvSpPr>
        <p:spPr bwMode="auto">
          <a:xfrm>
            <a:off x="6858000" y="4587875"/>
            <a:ext cx="1074738" cy="97472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6873" name="Rectangle 8"/>
          <p:cNvSpPr>
            <a:spLocks noChangeArrowheads="1"/>
          </p:cNvSpPr>
          <p:nvPr/>
        </p:nvSpPr>
        <p:spPr bwMode="auto">
          <a:xfrm>
            <a:off x="7945438" y="3694113"/>
            <a:ext cx="1006475" cy="877887"/>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6874" name="Rectangle 9"/>
          <p:cNvSpPr>
            <a:spLocks noChangeArrowheads="1"/>
          </p:cNvSpPr>
          <p:nvPr/>
        </p:nvSpPr>
        <p:spPr bwMode="auto">
          <a:xfrm>
            <a:off x="5859463" y="3694113"/>
            <a:ext cx="1006475" cy="877887"/>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nvGrpSpPr>
          <p:cNvPr id="36875" name="Group 10"/>
          <p:cNvGrpSpPr>
            <a:grpSpLocks/>
          </p:cNvGrpSpPr>
          <p:nvPr/>
        </p:nvGrpSpPr>
        <p:grpSpPr bwMode="auto">
          <a:xfrm>
            <a:off x="203200" y="3463925"/>
            <a:ext cx="3454400" cy="3381375"/>
            <a:chOff x="2880" y="2182"/>
            <a:chExt cx="2176" cy="2130"/>
          </a:xfrm>
        </p:grpSpPr>
        <p:sp>
          <p:nvSpPr>
            <p:cNvPr id="36912" name="Line 11"/>
            <p:cNvSpPr>
              <a:spLocks noChangeAspect="1" noChangeShapeType="1"/>
            </p:cNvSpPr>
            <p:nvPr/>
          </p:nvSpPr>
          <p:spPr bwMode="auto">
            <a:xfrm flipV="1">
              <a:off x="3661" y="3878"/>
              <a:ext cx="0" cy="3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6913" name="Line 12"/>
            <p:cNvSpPr>
              <a:spLocks noChangeAspect="1" noChangeShapeType="1"/>
            </p:cNvSpPr>
            <p:nvPr/>
          </p:nvSpPr>
          <p:spPr bwMode="auto">
            <a:xfrm flipV="1">
              <a:off x="3994" y="3878"/>
              <a:ext cx="0" cy="3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6914" name="Line 13"/>
            <p:cNvSpPr>
              <a:spLocks noChangeAspect="1" noChangeShapeType="1"/>
            </p:cNvSpPr>
            <p:nvPr/>
          </p:nvSpPr>
          <p:spPr bwMode="auto">
            <a:xfrm flipV="1">
              <a:off x="4317" y="3878"/>
              <a:ext cx="0" cy="3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6915" name="Line 14"/>
            <p:cNvSpPr>
              <a:spLocks noChangeAspect="1" noChangeShapeType="1"/>
            </p:cNvSpPr>
            <p:nvPr/>
          </p:nvSpPr>
          <p:spPr bwMode="auto">
            <a:xfrm>
              <a:off x="3306" y="3545"/>
              <a:ext cx="3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6916" name="Line 15"/>
            <p:cNvSpPr>
              <a:spLocks noChangeAspect="1" noChangeShapeType="1"/>
            </p:cNvSpPr>
            <p:nvPr/>
          </p:nvSpPr>
          <p:spPr bwMode="auto">
            <a:xfrm>
              <a:off x="3306" y="3227"/>
              <a:ext cx="3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6917" name="Line 16"/>
            <p:cNvSpPr>
              <a:spLocks noChangeAspect="1" noChangeShapeType="1"/>
            </p:cNvSpPr>
            <p:nvPr/>
          </p:nvSpPr>
          <p:spPr bwMode="auto">
            <a:xfrm>
              <a:off x="3306" y="2907"/>
              <a:ext cx="3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6918" name="Line 17"/>
            <p:cNvSpPr>
              <a:spLocks noChangeAspect="1" noChangeShapeType="1"/>
            </p:cNvSpPr>
            <p:nvPr/>
          </p:nvSpPr>
          <p:spPr bwMode="auto">
            <a:xfrm>
              <a:off x="3306" y="2588"/>
              <a:ext cx="3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6919" name="Text Box 18"/>
            <p:cNvSpPr txBox="1">
              <a:spLocks noChangeAspect="1" noChangeArrowheads="1"/>
            </p:cNvSpPr>
            <p:nvPr/>
          </p:nvSpPr>
          <p:spPr bwMode="auto">
            <a:xfrm>
              <a:off x="3246" y="3888"/>
              <a:ext cx="187"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0</a:t>
              </a:r>
            </a:p>
          </p:txBody>
        </p:sp>
        <p:sp>
          <p:nvSpPr>
            <p:cNvPr id="36920" name="Text Box 19"/>
            <p:cNvSpPr txBox="1">
              <a:spLocks noChangeAspect="1" noChangeArrowheads="1"/>
            </p:cNvSpPr>
            <p:nvPr/>
          </p:nvSpPr>
          <p:spPr bwMode="auto">
            <a:xfrm>
              <a:off x="3544" y="3888"/>
              <a:ext cx="294"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0.2</a:t>
              </a:r>
            </a:p>
          </p:txBody>
        </p:sp>
        <p:sp>
          <p:nvSpPr>
            <p:cNvPr id="36921" name="Text Box 20"/>
            <p:cNvSpPr txBox="1">
              <a:spLocks noChangeAspect="1" noChangeArrowheads="1"/>
            </p:cNvSpPr>
            <p:nvPr/>
          </p:nvSpPr>
          <p:spPr bwMode="auto">
            <a:xfrm>
              <a:off x="3842" y="3888"/>
              <a:ext cx="294"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0.4</a:t>
              </a:r>
            </a:p>
          </p:txBody>
        </p:sp>
        <p:sp>
          <p:nvSpPr>
            <p:cNvPr id="36922" name="Text Box 21"/>
            <p:cNvSpPr txBox="1">
              <a:spLocks noChangeAspect="1" noChangeArrowheads="1"/>
            </p:cNvSpPr>
            <p:nvPr/>
          </p:nvSpPr>
          <p:spPr bwMode="auto">
            <a:xfrm>
              <a:off x="4176" y="3888"/>
              <a:ext cx="294"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0.6</a:t>
              </a:r>
            </a:p>
          </p:txBody>
        </p:sp>
        <p:sp>
          <p:nvSpPr>
            <p:cNvPr id="36923" name="Text Box 22"/>
            <p:cNvSpPr txBox="1">
              <a:spLocks noChangeAspect="1" noChangeArrowheads="1"/>
            </p:cNvSpPr>
            <p:nvPr/>
          </p:nvSpPr>
          <p:spPr bwMode="auto">
            <a:xfrm>
              <a:off x="4507" y="3888"/>
              <a:ext cx="294"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0.8</a:t>
              </a:r>
            </a:p>
          </p:txBody>
        </p:sp>
        <p:sp>
          <p:nvSpPr>
            <p:cNvPr id="36924" name="Text Box 23"/>
            <p:cNvSpPr txBox="1">
              <a:spLocks noChangeAspect="1" noChangeArrowheads="1"/>
            </p:cNvSpPr>
            <p:nvPr/>
          </p:nvSpPr>
          <p:spPr bwMode="auto">
            <a:xfrm>
              <a:off x="3158" y="3757"/>
              <a:ext cx="187"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0</a:t>
              </a:r>
            </a:p>
          </p:txBody>
        </p:sp>
        <p:sp>
          <p:nvSpPr>
            <p:cNvPr id="36925" name="Text Box 24"/>
            <p:cNvSpPr txBox="1">
              <a:spLocks noChangeAspect="1" noChangeArrowheads="1"/>
            </p:cNvSpPr>
            <p:nvPr/>
          </p:nvSpPr>
          <p:spPr bwMode="auto">
            <a:xfrm>
              <a:off x="3073" y="3440"/>
              <a:ext cx="294"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0.2</a:t>
              </a:r>
            </a:p>
          </p:txBody>
        </p:sp>
        <p:sp>
          <p:nvSpPr>
            <p:cNvPr id="36926" name="Text Box 25"/>
            <p:cNvSpPr txBox="1">
              <a:spLocks noChangeAspect="1" noChangeArrowheads="1"/>
            </p:cNvSpPr>
            <p:nvPr/>
          </p:nvSpPr>
          <p:spPr bwMode="auto">
            <a:xfrm>
              <a:off x="3072" y="3129"/>
              <a:ext cx="294"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0.4</a:t>
              </a:r>
            </a:p>
          </p:txBody>
        </p:sp>
        <p:sp>
          <p:nvSpPr>
            <p:cNvPr id="36927" name="Text Box 26"/>
            <p:cNvSpPr txBox="1">
              <a:spLocks noChangeAspect="1" noChangeArrowheads="1"/>
            </p:cNvSpPr>
            <p:nvPr/>
          </p:nvSpPr>
          <p:spPr bwMode="auto">
            <a:xfrm>
              <a:off x="3068" y="2800"/>
              <a:ext cx="294"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0.6</a:t>
              </a:r>
            </a:p>
          </p:txBody>
        </p:sp>
        <p:sp>
          <p:nvSpPr>
            <p:cNvPr id="36928" name="Text Box 27"/>
            <p:cNvSpPr txBox="1">
              <a:spLocks noChangeAspect="1" noChangeArrowheads="1"/>
            </p:cNvSpPr>
            <p:nvPr/>
          </p:nvSpPr>
          <p:spPr bwMode="auto">
            <a:xfrm>
              <a:off x="3068" y="2480"/>
              <a:ext cx="294"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0.8</a:t>
              </a:r>
            </a:p>
          </p:txBody>
        </p:sp>
        <p:sp>
          <p:nvSpPr>
            <p:cNvPr id="36929" name="Text Box 28"/>
            <p:cNvSpPr txBox="1">
              <a:spLocks noChangeAspect="1" noChangeArrowheads="1"/>
            </p:cNvSpPr>
            <p:nvPr/>
          </p:nvSpPr>
          <p:spPr bwMode="auto">
            <a:xfrm>
              <a:off x="3184" y="2182"/>
              <a:ext cx="187"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1</a:t>
              </a:r>
            </a:p>
          </p:txBody>
        </p:sp>
        <p:sp>
          <p:nvSpPr>
            <p:cNvPr id="36930" name="Text Box 29"/>
            <p:cNvSpPr txBox="1">
              <a:spLocks noChangeAspect="1" noChangeArrowheads="1"/>
            </p:cNvSpPr>
            <p:nvPr/>
          </p:nvSpPr>
          <p:spPr bwMode="auto">
            <a:xfrm>
              <a:off x="3872" y="4024"/>
              <a:ext cx="651"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sz="2400">
                  <a:solidFill>
                    <a:schemeClr val="tx1"/>
                  </a:solidFill>
                </a:rPr>
                <a:t>Recall</a:t>
              </a:r>
            </a:p>
          </p:txBody>
        </p:sp>
        <p:sp>
          <p:nvSpPr>
            <p:cNvPr id="36931" name="Text Box 30"/>
            <p:cNvSpPr txBox="1">
              <a:spLocks noChangeAspect="1" noChangeArrowheads="1"/>
            </p:cNvSpPr>
            <p:nvPr/>
          </p:nvSpPr>
          <p:spPr bwMode="auto">
            <a:xfrm rot="-5400000">
              <a:off x="2570" y="2907"/>
              <a:ext cx="907"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sz="2400">
                  <a:solidFill>
                    <a:schemeClr val="tx1"/>
                  </a:solidFill>
                </a:rPr>
                <a:t>Precision</a:t>
              </a:r>
            </a:p>
          </p:txBody>
        </p:sp>
        <p:sp>
          <p:nvSpPr>
            <p:cNvPr id="36932" name="Line 31"/>
            <p:cNvSpPr>
              <a:spLocks noChangeAspect="1" noChangeShapeType="1"/>
            </p:cNvSpPr>
            <p:nvPr/>
          </p:nvSpPr>
          <p:spPr bwMode="auto">
            <a:xfrm>
              <a:off x="3306" y="3873"/>
              <a:ext cx="3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6933" name="Line 32"/>
            <p:cNvSpPr>
              <a:spLocks noChangeAspect="1" noChangeShapeType="1"/>
            </p:cNvSpPr>
            <p:nvPr/>
          </p:nvSpPr>
          <p:spPr bwMode="auto">
            <a:xfrm>
              <a:off x="3306" y="2278"/>
              <a:ext cx="3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6934" name="Line 33"/>
            <p:cNvSpPr>
              <a:spLocks noChangeAspect="1" noChangeShapeType="1"/>
            </p:cNvSpPr>
            <p:nvPr/>
          </p:nvSpPr>
          <p:spPr bwMode="auto">
            <a:xfrm flipV="1">
              <a:off x="3340" y="3877"/>
              <a:ext cx="0" cy="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6935" name="Line 34"/>
            <p:cNvSpPr>
              <a:spLocks noChangeAspect="1" noChangeShapeType="1"/>
            </p:cNvSpPr>
            <p:nvPr/>
          </p:nvSpPr>
          <p:spPr bwMode="auto">
            <a:xfrm>
              <a:off x="3340" y="2268"/>
              <a:ext cx="0" cy="162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6936" name="Line 35"/>
            <p:cNvSpPr>
              <a:spLocks noChangeAspect="1" noChangeShapeType="1"/>
            </p:cNvSpPr>
            <p:nvPr/>
          </p:nvSpPr>
          <p:spPr bwMode="auto">
            <a:xfrm>
              <a:off x="3340" y="3873"/>
              <a:ext cx="162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6937" name="Text Box 36"/>
            <p:cNvSpPr txBox="1">
              <a:spLocks noChangeAspect="1" noChangeArrowheads="1"/>
            </p:cNvSpPr>
            <p:nvPr/>
          </p:nvSpPr>
          <p:spPr bwMode="auto">
            <a:xfrm>
              <a:off x="4868" y="3890"/>
              <a:ext cx="188"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a:solidFill>
                    <a:schemeClr val="tx1"/>
                  </a:solidFill>
                </a:rPr>
                <a:t>1</a:t>
              </a:r>
            </a:p>
          </p:txBody>
        </p:sp>
        <p:sp>
          <p:nvSpPr>
            <p:cNvPr id="36938" name="Line 37"/>
            <p:cNvSpPr>
              <a:spLocks noChangeAspect="1" noChangeShapeType="1"/>
            </p:cNvSpPr>
            <p:nvPr/>
          </p:nvSpPr>
          <p:spPr bwMode="auto">
            <a:xfrm flipV="1">
              <a:off x="4956" y="3879"/>
              <a:ext cx="0" cy="3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36939" name="Line 38"/>
            <p:cNvSpPr>
              <a:spLocks noChangeAspect="1" noChangeShapeType="1"/>
            </p:cNvSpPr>
            <p:nvPr/>
          </p:nvSpPr>
          <p:spPr bwMode="auto">
            <a:xfrm flipV="1">
              <a:off x="4640" y="3878"/>
              <a:ext cx="0" cy="3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grpSp>
      <p:sp>
        <p:nvSpPr>
          <p:cNvPr id="36876" name="Oval 39"/>
          <p:cNvSpPr>
            <a:spLocks noChangeAspect="1" noChangeArrowheads="1"/>
          </p:cNvSpPr>
          <p:nvPr/>
        </p:nvSpPr>
        <p:spPr bwMode="auto">
          <a:xfrm>
            <a:off x="1406525" y="3551238"/>
            <a:ext cx="101600" cy="101600"/>
          </a:xfrm>
          <a:prstGeom prst="ellipse">
            <a:avLst/>
          </a:prstGeom>
          <a:solidFill>
            <a:schemeClr val="tx2"/>
          </a:solidFill>
          <a:ln w="2857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36877" name="Oval 40"/>
          <p:cNvSpPr>
            <a:spLocks noChangeAspect="1" noChangeArrowheads="1"/>
          </p:cNvSpPr>
          <p:nvPr/>
        </p:nvSpPr>
        <p:spPr bwMode="auto">
          <a:xfrm>
            <a:off x="889000" y="3551238"/>
            <a:ext cx="101600" cy="101600"/>
          </a:xfrm>
          <a:prstGeom prst="ellipse">
            <a:avLst/>
          </a:prstGeom>
          <a:solidFill>
            <a:schemeClr val="tx2"/>
          </a:solidFill>
          <a:ln w="2857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pic>
        <p:nvPicPr>
          <p:cNvPr id="36878" name="Picture 41" descr="H:\papers\cbr\submitted\viewpoint_images\chair_dining.gif"/>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6770" r="6250"/>
          <a:stretch>
            <a:fillRect/>
          </a:stretch>
        </p:blipFill>
        <p:spPr bwMode="auto">
          <a:xfrm>
            <a:off x="6950075" y="5619750"/>
            <a:ext cx="946150" cy="86042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8575">
                <a:solidFill>
                  <a:srgbClr val="FF9900"/>
                </a:solidFill>
                <a:miter lim="800000"/>
                <a:headEnd/>
                <a:tailEnd/>
              </a14:hiddenLine>
            </a:ext>
          </a:extLst>
        </p:spPr>
      </p:pic>
      <p:graphicFrame>
        <p:nvGraphicFramePr>
          <p:cNvPr id="36879" name="Object 42"/>
          <p:cNvGraphicFramePr>
            <a:graphicFrameLocks noChangeAspect="1"/>
          </p:cNvGraphicFramePr>
          <p:nvPr/>
        </p:nvGraphicFramePr>
        <p:xfrm>
          <a:off x="5827713" y="4605338"/>
          <a:ext cx="1046162" cy="939800"/>
        </p:xfrm>
        <a:graphic>
          <a:graphicData uri="http://schemas.openxmlformats.org/presentationml/2006/ole">
            <mc:AlternateContent xmlns:mc="http://schemas.openxmlformats.org/markup-compatibility/2006">
              <mc:Choice xmlns:v="urn:schemas-microsoft-com:vml" Requires="v">
                <p:oleObj spid="_x0000_s2431429" name="Bitmap Image" r:id="rId7" imgW="2857899" imgH="2142857" progId="Paint.Picture">
                  <p:embed/>
                </p:oleObj>
              </mc:Choice>
              <mc:Fallback>
                <p:oleObj name="Bitmap Image" r:id="rId7" imgW="2857899" imgH="2142857" progId="Paint.Picture">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27713" y="4605338"/>
                        <a:ext cx="1046162" cy="939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6880" name="Object 43"/>
          <p:cNvGraphicFramePr>
            <a:graphicFrameLocks noChangeAspect="1"/>
          </p:cNvGraphicFramePr>
          <p:nvPr/>
        </p:nvGraphicFramePr>
        <p:xfrm>
          <a:off x="6905625" y="3605213"/>
          <a:ext cx="1046163" cy="941387"/>
        </p:xfrm>
        <a:graphic>
          <a:graphicData uri="http://schemas.openxmlformats.org/presentationml/2006/ole">
            <mc:AlternateContent xmlns:mc="http://schemas.openxmlformats.org/markup-compatibility/2006">
              <mc:Choice xmlns:v="urn:schemas-microsoft-com:vml" Requires="v">
                <p:oleObj spid="_x0000_s2431430" name="Bitmap Image" r:id="rId9" imgW="2857899" imgH="2142857" progId="Paint.Picture">
                  <p:embed/>
                </p:oleObj>
              </mc:Choice>
              <mc:Fallback>
                <p:oleObj name="Bitmap Image" r:id="rId9" imgW="2857899" imgH="2142857" progId="Paint.Picture">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05625" y="3605213"/>
                        <a:ext cx="1046163" cy="941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6881" name="Object 44"/>
          <p:cNvGraphicFramePr>
            <a:graphicFrameLocks noChangeAspect="1"/>
          </p:cNvGraphicFramePr>
          <p:nvPr/>
        </p:nvGraphicFramePr>
        <p:xfrm>
          <a:off x="4311650" y="4603750"/>
          <a:ext cx="1327150" cy="995363"/>
        </p:xfrm>
        <a:graphic>
          <a:graphicData uri="http://schemas.openxmlformats.org/presentationml/2006/ole">
            <mc:AlternateContent xmlns:mc="http://schemas.openxmlformats.org/markup-compatibility/2006">
              <mc:Choice xmlns:v="urn:schemas-microsoft-com:vml" Requires="v">
                <p:oleObj spid="_x0000_s2431431" name="Bitmap Image" r:id="rId11" imgW="2857899" imgH="2142857" progId="Paint.Picture">
                  <p:embed/>
                </p:oleObj>
              </mc:Choice>
              <mc:Fallback>
                <p:oleObj name="Bitmap Image" r:id="rId11" imgW="2857899" imgH="2142857" progId="Paint.Picture">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11650" y="4603750"/>
                        <a:ext cx="1327150" cy="995363"/>
                      </a:xfrm>
                      <a:prstGeom prst="rect">
                        <a:avLst/>
                      </a:prstGeom>
                      <a:noFill/>
                      <a:ln w="28575">
                        <a:solidFill>
                          <a:srgbClr val="FF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6882" name="Object 45"/>
          <p:cNvGraphicFramePr>
            <a:graphicFrameLocks noChangeAspect="1"/>
          </p:cNvGraphicFramePr>
          <p:nvPr/>
        </p:nvGraphicFramePr>
        <p:xfrm>
          <a:off x="7947025" y="3635375"/>
          <a:ext cx="1044575" cy="939800"/>
        </p:xfrm>
        <a:graphic>
          <a:graphicData uri="http://schemas.openxmlformats.org/presentationml/2006/ole">
            <mc:AlternateContent xmlns:mc="http://schemas.openxmlformats.org/markup-compatibility/2006">
              <mc:Choice xmlns:v="urn:schemas-microsoft-com:vml" Requires="v">
                <p:oleObj spid="_x0000_s2431432" name="Bitmap Image" r:id="rId13" imgW="2857899" imgH="2142857" progId="Paint.Picture">
                  <p:embed/>
                </p:oleObj>
              </mc:Choice>
              <mc:Fallback>
                <p:oleObj name="Bitmap Image" r:id="rId13" imgW="2857899" imgH="2142857" progId="Paint.Picture">
                  <p:embed/>
                  <p:pic>
                    <p:nvPicPr>
                      <p:cNvPr id="0" name=""/>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47025" y="3635375"/>
                        <a:ext cx="1044575" cy="939800"/>
                      </a:xfrm>
                      <a:prstGeom prst="rect">
                        <a:avLst/>
                      </a:prstGeom>
                      <a:noFill/>
                      <a:ln>
                        <a:noFill/>
                      </a:ln>
                      <a:effectLst/>
                      <a:extLst>
                        <a:ext uri="{909E8E84-426E-40DD-AFC4-6F175D3DCCD1}">
                          <a14:hiddenFill xmlns:a14="http://schemas.microsoft.com/office/drawing/2010/main">
                            <a:solidFill>
                              <a:schemeClr val="accent1">
                                <a:alpha val="50195"/>
                              </a:schemeClr>
                            </a:solidFill>
                          </a14:hiddenFill>
                        </a:ext>
                        <a:ext uri="{91240B29-F687-4F45-9708-019B960494DF}">
                          <a14:hiddenLine xmlns:a14="http://schemas.microsoft.com/office/drawing/2010/main" w="381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6883" name="Object 46"/>
          <p:cNvGraphicFramePr>
            <a:graphicFrameLocks noChangeAspect="1"/>
          </p:cNvGraphicFramePr>
          <p:nvPr/>
        </p:nvGraphicFramePr>
        <p:xfrm>
          <a:off x="5867400" y="5580063"/>
          <a:ext cx="1001713" cy="900112"/>
        </p:xfrm>
        <a:graphic>
          <a:graphicData uri="http://schemas.openxmlformats.org/presentationml/2006/ole">
            <mc:AlternateContent xmlns:mc="http://schemas.openxmlformats.org/markup-compatibility/2006">
              <mc:Choice xmlns:v="urn:schemas-microsoft-com:vml" Requires="v">
                <p:oleObj spid="_x0000_s2431433" name="Bitmap Image" r:id="rId15" imgW="2857899" imgH="2142857" progId="Paint.Picture">
                  <p:embed/>
                </p:oleObj>
              </mc:Choice>
              <mc:Fallback>
                <p:oleObj name="Bitmap Image" r:id="rId15" imgW="2857899" imgH="2142857" progId="Paint.Picture">
                  <p:embed/>
                  <p:pic>
                    <p:nvPicPr>
                      <p:cNvPr id="0" name=""/>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67400" y="5580063"/>
                        <a:ext cx="1001713" cy="900112"/>
                      </a:xfrm>
                      <a:prstGeom prst="rect">
                        <a:avLst/>
                      </a:prstGeom>
                      <a:noFill/>
                      <a:ln>
                        <a:noFill/>
                      </a:ln>
                      <a:effectLst/>
                      <a:extLst>
                        <a:ext uri="{909E8E84-426E-40DD-AFC4-6F175D3DCCD1}">
                          <a14:hiddenFill xmlns:a14="http://schemas.microsoft.com/office/drawing/2010/main">
                            <a:solidFill>
                              <a:schemeClr val="accent1">
                                <a:alpha val="50195"/>
                              </a:schemeClr>
                            </a:solidFill>
                          </a14:hiddenFill>
                        </a:ext>
                        <a:ext uri="{91240B29-F687-4F45-9708-019B960494DF}">
                          <a14:hiddenLine xmlns:a14="http://schemas.microsoft.com/office/drawing/2010/main" w="381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6884" name="Object 47"/>
          <p:cNvGraphicFramePr>
            <a:graphicFrameLocks noChangeAspect="1"/>
          </p:cNvGraphicFramePr>
          <p:nvPr/>
        </p:nvGraphicFramePr>
        <p:xfrm>
          <a:off x="7940675" y="5607050"/>
          <a:ext cx="968375" cy="873125"/>
        </p:xfrm>
        <a:graphic>
          <a:graphicData uri="http://schemas.openxmlformats.org/presentationml/2006/ole">
            <mc:AlternateContent xmlns:mc="http://schemas.openxmlformats.org/markup-compatibility/2006">
              <mc:Choice xmlns:v="urn:schemas-microsoft-com:vml" Requires="v">
                <p:oleObj spid="_x0000_s2431434" name="Bitmap Image" r:id="rId17" imgW="2857899" imgH="2142857" progId="Paint.Picture">
                  <p:embed/>
                </p:oleObj>
              </mc:Choice>
              <mc:Fallback>
                <p:oleObj name="Bitmap Image" r:id="rId17" imgW="2857899" imgH="2142857" progId="Paint.Picture">
                  <p:embed/>
                  <p:pic>
                    <p:nvPicPr>
                      <p:cNvPr id="0" name=""/>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40675" y="5607050"/>
                        <a:ext cx="968375" cy="873125"/>
                      </a:xfrm>
                      <a:prstGeom prst="rect">
                        <a:avLst/>
                      </a:prstGeom>
                      <a:noFill/>
                      <a:ln>
                        <a:noFill/>
                      </a:ln>
                      <a:effectLst/>
                      <a:extLst>
                        <a:ext uri="{909E8E84-426E-40DD-AFC4-6F175D3DCCD1}">
                          <a14:hiddenFill xmlns:a14="http://schemas.microsoft.com/office/drawing/2010/main">
                            <a:solidFill>
                              <a:schemeClr val="accent1">
                                <a:alpha val="50195"/>
                              </a:schemeClr>
                            </a:solidFill>
                          </a14:hiddenFill>
                        </a:ext>
                        <a:ext uri="{91240B29-F687-4F45-9708-019B960494DF}">
                          <a14:hiddenLine xmlns:a14="http://schemas.microsoft.com/office/drawing/2010/main" w="381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6885" name="Rectangle 48"/>
          <p:cNvSpPr>
            <a:spLocks noChangeArrowheads="1"/>
          </p:cNvSpPr>
          <p:nvPr/>
        </p:nvSpPr>
        <p:spPr bwMode="auto">
          <a:xfrm>
            <a:off x="5842000" y="3687763"/>
            <a:ext cx="3113088" cy="2819400"/>
          </a:xfrm>
          <a:prstGeom prst="rect">
            <a:avLst/>
          </a:prstGeom>
          <a:noFill/>
          <a:ln w="28575">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36886" name="Text Box 49"/>
          <p:cNvSpPr txBox="1">
            <a:spLocks noChangeArrowheads="1"/>
          </p:cNvSpPr>
          <p:nvPr/>
        </p:nvSpPr>
        <p:spPr bwMode="auto">
          <a:xfrm>
            <a:off x="6515100" y="6510338"/>
            <a:ext cx="1882775"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33CC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lnSpc>
                <a:spcPct val="85000"/>
              </a:lnSpc>
              <a:buClr>
                <a:srgbClr val="FFCC00"/>
              </a:buClr>
              <a:buSzPct val="80000"/>
              <a:buFont typeface="Wingdings" pitchFamily="2" charset="2"/>
              <a:buNone/>
            </a:pPr>
            <a:r>
              <a:rPr kumimoji="1" lang="en-US" sz="2000">
                <a:solidFill>
                  <a:schemeClr val="tx1"/>
                </a:solidFill>
                <a:latin typeface="Times New Roman" pitchFamily="18" charset="0"/>
              </a:rPr>
              <a:t>Ranked Matches</a:t>
            </a:r>
          </a:p>
        </p:txBody>
      </p:sp>
      <p:sp>
        <p:nvSpPr>
          <p:cNvPr id="36887" name="Text Box 50"/>
          <p:cNvSpPr txBox="1">
            <a:spLocks noChangeArrowheads="1"/>
          </p:cNvSpPr>
          <p:nvPr/>
        </p:nvSpPr>
        <p:spPr bwMode="auto">
          <a:xfrm>
            <a:off x="4605338" y="5592763"/>
            <a:ext cx="819150"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33CC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lnSpc>
                <a:spcPct val="85000"/>
              </a:lnSpc>
              <a:buClr>
                <a:srgbClr val="FFCC00"/>
              </a:buClr>
              <a:buSzPct val="80000"/>
              <a:buFont typeface="Wingdings" pitchFamily="2" charset="2"/>
              <a:buNone/>
            </a:pPr>
            <a:r>
              <a:rPr kumimoji="1" lang="en-US" sz="2000">
                <a:solidFill>
                  <a:schemeClr val="tx1"/>
                </a:solidFill>
                <a:latin typeface="Times New Roman" pitchFamily="18" charset="0"/>
              </a:rPr>
              <a:t>Query</a:t>
            </a:r>
          </a:p>
        </p:txBody>
      </p:sp>
      <p:graphicFrame>
        <p:nvGraphicFramePr>
          <p:cNvPr id="36888" name="Object 51"/>
          <p:cNvGraphicFramePr>
            <a:graphicFrameLocks noChangeAspect="1"/>
          </p:cNvGraphicFramePr>
          <p:nvPr/>
        </p:nvGraphicFramePr>
        <p:xfrm>
          <a:off x="5918200" y="3681413"/>
          <a:ext cx="955675" cy="860425"/>
        </p:xfrm>
        <a:graphic>
          <a:graphicData uri="http://schemas.openxmlformats.org/presentationml/2006/ole">
            <mc:AlternateContent xmlns:mc="http://schemas.openxmlformats.org/markup-compatibility/2006">
              <mc:Choice xmlns:v="urn:schemas-microsoft-com:vml" Requires="v">
                <p:oleObj spid="_x0000_s2431435" name="Bitmap Image" r:id="rId19" imgW="2857899" imgH="2142857" progId="Paint.Picture">
                  <p:embed/>
                </p:oleObj>
              </mc:Choice>
              <mc:Fallback>
                <p:oleObj name="Bitmap Image" r:id="rId19" imgW="2857899" imgH="2142857" progId="Paint.Picture">
                  <p:embed/>
                  <p:pic>
                    <p:nvPicPr>
                      <p:cNvPr id="0" name=""/>
                      <p:cNvPicPr>
                        <a:picLocks noChangeAspect="1" noChangeArrowheads="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18200" y="3681413"/>
                        <a:ext cx="955675" cy="860425"/>
                      </a:xfrm>
                      <a:prstGeom prst="rect">
                        <a:avLst/>
                      </a:prstGeom>
                      <a:noFill/>
                      <a:ln>
                        <a:noFill/>
                      </a:ln>
                      <a:effectLst/>
                      <a:extLst>
                        <a:ext uri="{909E8E84-426E-40DD-AFC4-6F175D3DCCD1}">
                          <a14:hiddenFill xmlns:a14="http://schemas.microsoft.com/office/drawing/2010/main">
                            <a:solidFill>
                              <a:schemeClr val="accent1">
                                <a:alpha val="50195"/>
                              </a:schemeClr>
                            </a:solidFill>
                          </a14:hiddenFill>
                        </a:ext>
                        <a:ext uri="{91240B29-F687-4F45-9708-019B960494DF}">
                          <a14:hiddenLine xmlns:a14="http://schemas.microsoft.com/office/drawing/2010/main" w="381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6889" name="Line 52"/>
          <p:cNvSpPr>
            <a:spLocks noChangeShapeType="1"/>
          </p:cNvSpPr>
          <p:nvPr/>
        </p:nvSpPr>
        <p:spPr bwMode="auto">
          <a:xfrm>
            <a:off x="5830888" y="4575175"/>
            <a:ext cx="3124200" cy="0"/>
          </a:xfrm>
          <a:prstGeom prst="line">
            <a:avLst/>
          </a:prstGeom>
          <a:noFill/>
          <a:ln w="254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6890" name="Line 53"/>
          <p:cNvSpPr>
            <a:spLocks noChangeShapeType="1"/>
          </p:cNvSpPr>
          <p:nvPr/>
        </p:nvSpPr>
        <p:spPr bwMode="auto">
          <a:xfrm>
            <a:off x="5830888" y="5565775"/>
            <a:ext cx="3124200" cy="0"/>
          </a:xfrm>
          <a:prstGeom prst="line">
            <a:avLst/>
          </a:prstGeom>
          <a:noFill/>
          <a:ln w="254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6891" name="Line 54"/>
          <p:cNvSpPr>
            <a:spLocks noChangeShapeType="1"/>
          </p:cNvSpPr>
          <p:nvPr/>
        </p:nvSpPr>
        <p:spPr bwMode="auto">
          <a:xfrm>
            <a:off x="6873875" y="3676650"/>
            <a:ext cx="0" cy="2819400"/>
          </a:xfrm>
          <a:prstGeom prst="line">
            <a:avLst/>
          </a:prstGeom>
          <a:noFill/>
          <a:ln w="254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6892" name="Line 55"/>
          <p:cNvSpPr>
            <a:spLocks noChangeShapeType="1"/>
          </p:cNvSpPr>
          <p:nvPr/>
        </p:nvSpPr>
        <p:spPr bwMode="auto">
          <a:xfrm>
            <a:off x="7940675" y="3676650"/>
            <a:ext cx="0" cy="2819400"/>
          </a:xfrm>
          <a:prstGeom prst="line">
            <a:avLst/>
          </a:prstGeom>
          <a:noFill/>
          <a:ln w="254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66488" name="Text Box 56"/>
          <p:cNvSpPr txBox="1">
            <a:spLocks noChangeArrowheads="1"/>
          </p:cNvSpPr>
          <p:nvPr/>
        </p:nvSpPr>
        <p:spPr bwMode="auto">
          <a:xfrm>
            <a:off x="5838825" y="4529138"/>
            <a:ext cx="325438" cy="396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defRPr/>
            </a:pPr>
            <a:r>
              <a:rPr lang="en-US" sz="2000" b="1">
                <a:solidFill>
                  <a:schemeClr val="tx1"/>
                </a:solidFill>
                <a:effectLst>
                  <a:outerShdw blurRad="38100" dist="38100" dir="2700000" algn="tl">
                    <a:srgbClr val="C0C0C0"/>
                  </a:outerShdw>
                </a:effectLst>
                <a:latin typeface="Times New Roman" pitchFamily="18" charset="0"/>
              </a:rPr>
              <a:t>4</a:t>
            </a:r>
          </a:p>
        </p:txBody>
      </p:sp>
      <p:sp>
        <p:nvSpPr>
          <p:cNvPr id="2066489" name="Text Box 57"/>
          <p:cNvSpPr txBox="1">
            <a:spLocks noChangeArrowheads="1"/>
          </p:cNvSpPr>
          <p:nvPr/>
        </p:nvSpPr>
        <p:spPr bwMode="auto">
          <a:xfrm>
            <a:off x="5818188" y="5519738"/>
            <a:ext cx="325437" cy="396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defRPr/>
            </a:pPr>
            <a:r>
              <a:rPr lang="en-US" sz="2000" b="1">
                <a:solidFill>
                  <a:schemeClr val="tx1"/>
                </a:solidFill>
                <a:effectLst>
                  <a:outerShdw blurRad="38100" dist="38100" dir="2700000" algn="tl">
                    <a:srgbClr val="C0C0C0"/>
                  </a:outerShdw>
                </a:effectLst>
                <a:latin typeface="Times New Roman" pitchFamily="18" charset="0"/>
              </a:rPr>
              <a:t>7</a:t>
            </a:r>
          </a:p>
        </p:txBody>
      </p:sp>
      <p:sp>
        <p:nvSpPr>
          <p:cNvPr id="2066490" name="Text Box 58"/>
          <p:cNvSpPr txBox="1">
            <a:spLocks noChangeArrowheads="1"/>
          </p:cNvSpPr>
          <p:nvPr/>
        </p:nvSpPr>
        <p:spPr bwMode="auto">
          <a:xfrm>
            <a:off x="5838825" y="3614738"/>
            <a:ext cx="325438" cy="396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defRPr/>
            </a:pPr>
            <a:r>
              <a:rPr lang="en-US" sz="2000" b="1">
                <a:solidFill>
                  <a:schemeClr val="tx1"/>
                </a:solidFill>
                <a:effectLst>
                  <a:outerShdw blurRad="38100" dist="38100" dir="2700000" algn="tl">
                    <a:srgbClr val="C0C0C0"/>
                  </a:outerShdw>
                </a:effectLst>
                <a:latin typeface="Times New Roman" pitchFamily="18" charset="0"/>
              </a:rPr>
              <a:t>1</a:t>
            </a:r>
          </a:p>
        </p:txBody>
      </p:sp>
      <p:sp>
        <p:nvSpPr>
          <p:cNvPr id="2066491" name="Text Box 59"/>
          <p:cNvSpPr txBox="1">
            <a:spLocks noChangeArrowheads="1"/>
          </p:cNvSpPr>
          <p:nvPr/>
        </p:nvSpPr>
        <p:spPr bwMode="auto">
          <a:xfrm>
            <a:off x="6878638" y="4529138"/>
            <a:ext cx="325437" cy="396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defRPr/>
            </a:pPr>
            <a:r>
              <a:rPr lang="en-US" sz="2000" b="1">
                <a:solidFill>
                  <a:schemeClr val="tx1"/>
                </a:solidFill>
                <a:effectLst>
                  <a:outerShdw blurRad="38100" dist="38100" dir="2700000" algn="tl">
                    <a:srgbClr val="C0C0C0"/>
                  </a:outerShdw>
                </a:effectLst>
                <a:latin typeface="Times New Roman" pitchFamily="18" charset="0"/>
              </a:rPr>
              <a:t>5</a:t>
            </a:r>
          </a:p>
        </p:txBody>
      </p:sp>
      <p:sp>
        <p:nvSpPr>
          <p:cNvPr id="2066492" name="Text Box 60"/>
          <p:cNvSpPr txBox="1">
            <a:spLocks noChangeArrowheads="1"/>
          </p:cNvSpPr>
          <p:nvPr/>
        </p:nvSpPr>
        <p:spPr bwMode="auto">
          <a:xfrm>
            <a:off x="6878638" y="3614738"/>
            <a:ext cx="325437" cy="396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defRPr/>
            </a:pPr>
            <a:r>
              <a:rPr lang="en-US" sz="2000" b="1">
                <a:solidFill>
                  <a:schemeClr val="tx1"/>
                </a:solidFill>
                <a:effectLst>
                  <a:outerShdw blurRad="38100" dist="38100" dir="2700000" algn="tl">
                    <a:srgbClr val="C0C0C0"/>
                  </a:outerShdw>
                </a:effectLst>
                <a:latin typeface="Times New Roman" pitchFamily="18" charset="0"/>
              </a:rPr>
              <a:t>2</a:t>
            </a:r>
          </a:p>
        </p:txBody>
      </p:sp>
      <p:sp>
        <p:nvSpPr>
          <p:cNvPr id="2066493" name="Text Box 61"/>
          <p:cNvSpPr txBox="1">
            <a:spLocks noChangeArrowheads="1"/>
          </p:cNvSpPr>
          <p:nvPr/>
        </p:nvSpPr>
        <p:spPr bwMode="auto">
          <a:xfrm>
            <a:off x="6886575" y="5519738"/>
            <a:ext cx="323850" cy="396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defRPr/>
            </a:pPr>
            <a:r>
              <a:rPr lang="en-US" sz="2000" b="1">
                <a:solidFill>
                  <a:schemeClr val="tx1"/>
                </a:solidFill>
                <a:effectLst>
                  <a:outerShdw blurRad="38100" dist="38100" dir="2700000" algn="tl">
                    <a:srgbClr val="C0C0C0"/>
                  </a:outerShdw>
                </a:effectLst>
                <a:latin typeface="Times New Roman" pitchFamily="18" charset="0"/>
              </a:rPr>
              <a:t>8</a:t>
            </a:r>
          </a:p>
        </p:txBody>
      </p:sp>
      <p:sp>
        <p:nvSpPr>
          <p:cNvPr id="2066494" name="Text Box 62"/>
          <p:cNvSpPr txBox="1">
            <a:spLocks noChangeArrowheads="1"/>
          </p:cNvSpPr>
          <p:nvPr/>
        </p:nvSpPr>
        <p:spPr bwMode="auto">
          <a:xfrm>
            <a:off x="7920038" y="4529138"/>
            <a:ext cx="325437" cy="396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defRPr/>
            </a:pPr>
            <a:r>
              <a:rPr lang="en-US" sz="2000" b="1">
                <a:solidFill>
                  <a:schemeClr val="tx1"/>
                </a:solidFill>
                <a:effectLst>
                  <a:outerShdw blurRad="38100" dist="38100" dir="2700000" algn="tl">
                    <a:srgbClr val="C0C0C0"/>
                  </a:outerShdw>
                </a:effectLst>
                <a:latin typeface="Times New Roman" pitchFamily="18" charset="0"/>
              </a:rPr>
              <a:t>6</a:t>
            </a:r>
          </a:p>
        </p:txBody>
      </p:sp>
      <p:sp>
        <p:nvSpPr>
          <p:cNvPr id="2066495" name="Text Box 63"/>
          <p:cNvSpPr txBox="1">
            <a:spLocks noChangeArrowheads="1"/>
          </p:cNvSpPr>
          <p:nvPr/>
        </p:nvSpPr>
        <p:spPr bwMode="auto">
          <a:xfrm>
            <a:off x="7920038" y="3614738"/>
            <a:ext cx="323850" cy="396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defRPr/>
            </a:pPr>
            <a:r>
              <a:rPr lang="en-US" sz="2000" b="1">
                <a:solidFill>
                  <a:schemeClr val="tx1"/>
                </a:solidFill>
                <a:effectLst>
                  <a:outerShdw blurRad="38100" dist="38100" dir="2700000" algn="tl">
                    <a:srgbClr val="C0C0C0"/>
                  </a:outerShdw>
                </a:effectLst>
                <a:latin typeface="Times New Roman" pitchFamily="18" charset="0"/>
              </a:rPr>
              <a:t>3</a:t>
            </a:r>
          </a:p>
        </p:txBody>
      </p:sp>
      <p:sp>
        <p:nvSpPr>
          <p:cNvPr id="2066496" name="Text Box 64"/>
          <p:cNvSpPr txBox="1">
            <a:spLocks noChangeArrowheads="1"/>
          </p:cNvSpPr>
          <p:nvPr/>
        </p:nvSpPr>
        <p:spPr bwMode="auto">
          <a:xfrm>
            <a:off x="7945438" y="5519738"/>
            <a:ext cx="325437" cy="396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defRPr/>
            </a:pPr>
            <a:r>
              <a:rPr lang="en-US" sz="2000" b="1">
                <a:solidFill>
                  <a:schemeClr val="tx1"/>
                </a:solidFill>
                <a:effectLst>
                  <a:outerShdw blurRad="38100" dist="38100" dir="2700000" algn="tl">
                    <a:srgbClr val="C0C0C0"/>
                  </a:outerShdw>
                </a:effectLst>
                <a:latin typeface="Times New Roman" pitchFamily="18" charset="0"/>
              </a:rPr>
              <a:t>9</a:t>
            </a:r>
          </a:p>
        </p:txBody>
      </p:sp>
      <p:cxnSp>
        <p:nvCxnSpPr>
          <p:cNvPr id="36902" name="AutoShape 65"/>
          <p:cNvCxnSpPr>
            <a:cxnSpLocks noChangeShapeType="1"/>
            <a:stCxn id="36877" idx="6"/>
            <a:endCxn id="36876" idx="2"/>
          </p:cNvCxnSpPr>
          <p:nvPr/>
        </p:nvCxnSpPr>
        <p:spPr bwMode="auto">
          <a:xfrm>
            <a:off x="1004888" y="3602038"/>
            <a:ext cx="387350" cy="0"/>
          </a:xfrm>
          <a:prstGeom prst="straightConnector1">
            <a:avLst/>
          </a:prstGeom>
          <a:noFill/>
          <a:ln w="317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903" name="Oval 66"/>
          <p:cNvSpPr>
            <a:spLocks noChangeAspect="1" noChangeArrowheads="1"/>
          </p:cNvSpPr>
          <p:nvPr/>
        </p:nvSpPr>
        <p:spPr bwMode="auto">
          <a:xfrm>
            <a:off x="1885950" y="4268788"/>
            <a:ext cx="101600" cy="101600"/>
          </a:xfrm>
          <a:prstGeom prst="ellipse">
            <a:avLst/>
          </a:prstGeom>
          <a:solidFill>
            <a:schemeClr val="tx2"/>
          </a:solidFill>
          <a:ln w="2857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cxnSp>
        <p:nvCxnSpPr>
          <p:cNvPr id="36904" name="AutoShape 67"/>
          <p:cNvCxnSpPr>
            <a:cxnSpLocks noChangeShapeType="1"/>
            <a:stCxn id="36876" idx="5"/>
            <a:endCxn id="36903" idx="1"/>
          </p:cNvCxnSpPr>
          <p:nvPr/>
        </p:nvCxnSpPr>
        <p:spPr bwMode="auto">
          <a:xfrm>
            <a:off x="1493838" y="3652838"/>
            <a:ext cx="406400" cy="615950"/>
          </a:xfrm>
          <a:prstGeom prst="straightConnector1">
            <a:avLst/>
          </a:prstGeom>
          <a:noFill/>
          <a:ln w="317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905" name="Oval 68"/>
          <p:cNvSpPr>
            <a:spLocks noChangeAspect="1" noChangeArrowheads="1"/>
          </p:cNvSpPr>
          <p:nvPr/>
        </p:nvSpPr>
        <p:spPr bwMode="auto">
          <a:xfrm>
            <a:off x="2414588" y="4559300"/>
            <a:ext cx="101600" cy="103188"/>
          </a:xfrm>
          <a:prstGeom prst="ellipse">
            <a:avLst/>
          </a:prstGeom>
          <a:solidFill>
            <a:schemeClr val="tx2"/>
          </a:solidFill>
          <a:ln w="2857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cxnSp>
        <p:nvCxnSpPr>
          <p:cNvPr id="36906" name="AutoShape 69"/>
          <p:cNvCxnSpPr>
            <a:cxnSpLocks noChangeShapeType="1"/>
          </p:cNvCxnSpPr>
          <p:nvPr/>
        </p:nvCxnSpPr>
        <p:spPr bwMode="auto">
          <a:xfrm>
            <a:off x="1981200" y="4362450"/>
            <a:ext cx="427038" cy="241300"/>
          </a:xfrm>
          <a:prstGeom prst="straightConnector1">
            <a:avLst/>
          </a:prstGeom>
          <a:noFill/>
          <a:ln w="317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aphicFrame>
        <p:nvGraphicFramePr>
          <p:cNvPr id="36907" name="Object 70"/>
          <p:cNvGraphicFramePr>
            <a:graphicFrameLocks noChangeAspect="1"/>
          </p:cNvGraphicFramePr>
          <p:nvPr/>
        </p:nvGraphicFramePr>
        <p:xfrm>
          <a:off x="6894513" y="4605338"/>
          <a:ext cx="1046162" cy="939800"/>
        </p:xfrm>
        <a:graphic>
          <a:graphicData uri="http://schemas.openxmlformats.org/presentationml/2006/ole">
            <mc:AlternateContent xmlns:mc="http://schemas.openxmlformats.org/markup-compatibility/2006">
              <mc:Choice xmlns:v="urn:schemas-microsoft-com:vml" Requires="v">
                <p:oleObj spid="_x0000_s2431436" name="Bitmap Image" r:id="rId21" imgW="2857899" imgH="2142857" progId="Paint.Picture">
                  <p:embed/>
                </p:oleObj>
              </mc:Choice>
              <mc:Fallback>
                <p:oleObj name="Bitmap Image" r:id="rId21" imgW="2857899" imgH="2142857" progId="Paint.Picture">
                  <p:embed/>
                  <p:pic>
                    <p:nvPicPr>
                      <p:cNvPr id="0" name=""/>
                      <p:cNvPicPr>
                        <a:picLocks noChangeAspect="1" noChangeArrowheads="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94513" y="4605338"/>
                        <a:ext cx="1046162" cy="939800"/>
                      </a:xfrm>
                      <a:prstGeom prst="rect">
                        <a:avLst/>
                      </a:prstGeom>
                      <a:noFill/>
                      <a:ln>
                        <a:noFill/>
                      </a:ln>
                      <a:effectLst/>
                      <a:extLst>
                        <a:ext uri="{909E8E84-426E-40DD-AFC4-6F175D3DCCD1}">
                          <a14:hiddenFill xmlns:a14="http://schemas.microsoft.com/office/drawing/2010/main">
                            <a:solidFill>
                              <a:schemeClr val="accent1">
                                <a:alpha val="50195"/>
                              </a:schemeClr>
                            </a:solidFill>
                          </a14:hiddenFill>
                        </a:ext>
                        <a:ext uri="{91240B29-F687-4F45-9708-019B960494DF}">
                          <a14:hiddenLine xmlns:a14="http://schemas.microsoft.com/office/drawing/2010/main" w="381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6908" name="Oval 71"/>
          <p:cNvSpPr>
            <a:spLocks noChangeAspect="1" noChangeArrowheads="1"/>
          </p:cNvSpPr>
          <p:nvPr/>
        </p:nvSpPr>
        <p:spPr bwMode="auto">
          <a:xfrm>
            <a:off x="2955925" y="4772025"/>
            <a:ext cx="101600" cy="103188"/>
          </a:xfrm>
          <a:prstGeom prst="ellipse">
            <a:avLst/>
          </a:prstGeom>
          <a:solidFill>
            <a:schemeClr val="tx2"/>
          </a:solidFill>
          <a:ln w="2857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cxnSp>
        <p:nvCxnSpPr>
          <p:cNvPr id="36909" name="AutoShape 72"/>
          <p:cNvCxnSpPr>
            <a:cxnSpLocks noChangeShapeType="1"/>
          </p:cNvCxnSpPr>
          <p:nvPr/>
        </p:nvCxnSpPr>
        <p:spPr bwMode="auto">
          <a:xfrm>
            <a:off x="2509838" y="4652963"/>
            <a:ext cx="439737" cy="163512"/>
          </a:xfrm>
          <a:prstGeom prst="straightConnector1">
            <a:avLst/>
          </a:prstGeom>
          <a:noFill/>
          <a:ln w="317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910" name="Oval 73"/>
          <p:cNvSpPr>
            <a:spLocks noChangeAspect="1" noChangeArrowheads="1"/>
          </p:cNvSpPr>
          <p:nvPr/>
        </p:nvSpPr>
        <p:spPr bwMode="auto">
          <a:xfrm>
            <a:off x="3454400" y="4922838"/>
            <a:ext cx="101600" cy="101600"/>
          </a:xfrm>
          <a:prstGeom prst="ellipse">
            <a:avLst/>
          </a:prstGeom>
          <a:solidFill>
            <a:schemeClr val="tx2"/>
          </a:solidFill>
          <a:ln w="2857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cxnSp>
        <p:nvCxnSpPr>
          <p:cNvPr id="36911" name="AutoShape 74"/>
          <p:cNvCxnSpPr>
            <a:cxnSpLocks noChangeShapeType="1"/>
          </p:cNvCxnSpPr>
          <p:nvPr/>
        </p:nvCxnSpPr>
        <p:spPr bwMode="auto">
          <a:xfrm>
            <a:off x="3051175" y="4849813"/>
            <a:ext cx="396875" cy="100012"/>
          </a:xfrm>
          <a:prstGeom prst="straightConnector1">
            <a:avLst/>
          </a:prstGeom>
          <a:noFill/>
          <a:ln w="317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5889477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p:txBody>
          <a:bodyPr/>
          <a:lstStyle/>
          <a:p>
            <a:r>
              <a:rPr lang="fr-FR" dirty="0" smtClean="0"/>
              <a:t>Recherche de modèles 3D utilisant le spectre de forme 3D</a:t>
            </a:r>
          </a:p>
          <a:p>
            <a:r>
              <a:rPr lang="fr-FR" dirty="0"/>
              <a:t>L'index de </a:t>
            </a:r>
            <a:r>
              <a:rPr lang="fr-FR" dirty="0" smtClean="0"/>
              <a:t>forme de </a:t>
            </a:r>
            <a:r>
              <a:rPr lang="fr-FR" dirty="0" err="1" smtClean="0"/>
              <a:t>Koenderink</a:t>
            </a:r>
            <a:endParaRPr lang="fr-FR" dirty="0"/>
          </a:p>
        </p:txBody>
      </p:sp>
      <p:sp>
        <p:nvSpPr>
          <p:cNvPr id="3" name="Titre 2"/>
          <p:cNvSpPr>
            <a:spLocks noGrp="1"/>
          </p:cNvSpPr>
          <p:nvPr>
            <p:ph type="title"/>
          </p:nvPr>
        </p:nvSpPr>
        <p:spPr/>
        <p:txBody>
          <a:bodyPr/>
          <a:lstStyle/>
          <a:p>
            <a:endParaRPr lang="fr-FR"/>
          </a:p>
        </p:txBody>
      </p:sp>
    </p:spTree>
    <p:extLst>
      <p:ext uri="{BB962C8B-B14F-4D97-AF65-F5344CB8AC3E}">
        <p14:creationId xmlns:p14="http://schemas.microsoft.com/office/powerpoint/2010/main" val="10158404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381000" y="228600"/>
            <a:ext cx="9525000" cy="647700"/>
          </a:xfrm>
        </p:spPr>
        <p:txBody>
          <a:bodyPr>
            <a:normAutofit fontScale="90000"/>
          </a:bodyPr>
          <a:lstStyle/>
          <a:p>
            <a:pPr eaLnBrk="1" hangingPunct="1"/>
            <a:r>
              <a:rPr lang="fr-FR" smtClean="0"/>
              <a:t>Spectre de courbure (Shape Index)</a:t>
            </a:r>
          </a:p>
        </p:txBody>
      </p:sp>
      <p:sp>
        <p:nvSpPr>
          <p:cNvPr id="58371" name="Rectangle 3"/>
          <p:cNvSpPr>
            <a:spLocks noGrp="1" noChangeArrowheads="1"/>
          </p:cNvSpPr>
          <p:nvPr>
            <p:ph type="body" idx="1"/>
          </p:nvPr>
        </p:nvSpPr>
        <p:spPr>
          <a:xfrm>
            <a:off x="315913" y="1466850"/>
            <a:ext cx="8504237" cy="5543550"/>
          </a:xfrm>
        </p:spPr>
        <p:txBody>
          <a:bodyPr>
            <a:normAutofit fontScale="92500" lnSpcReduction="10000"/>
          </a:bodyPr>
          <a:lstStyle/>
          <a:p>
            <a:pPr eaLnBrk="1" hangingPunct="1"/>
            <a:r>
              <a:rPr lang="fr-FR" smtClean="0"/>
              <a:t>Une seule valeur </a:t>
            </a:r>
            <a:r>
              <a:rPr lang="fr-FR" sz="1800" smtClean="0"/>
              <a:t>(Koenderink &amp; van Doorn - 1992)</a:t>
            </a:r>
            <a:r>
              <a:rPr lang="fr-FR" smtClean="0"/>
              <a:t> :</a:t>
            </a:r>
          </a:p>
          <a:p>
            <a:pPr eaLnBrk="1" hangingPunct="1"/>
            <a:endParaRPr lang="fr-FR" smtClean="0"/>
          </a:p>
          <a:p>
            <a:pPr eaLnBrk="1" hangingPunct="1"/>
            <a:endParaRPr lang="fr-FR" smtClean="0"/>
          </a:p>
          <a:p>
            <a:pPr eaLnBrk="1" hangingPunct="1">
              <a:lnSpc>
                <a:spcPct val="60000"/>
              </a:lnSpc>
            </a:pPr>
            <a:r>
              <a:rPr lang="fr-FR" smtClean="0"/>
              <a:t>Propriétés :</a:t>
            </a:r>
          </a:p>
          <a:p>
            <a:pPr lvl="1"/>
            <a:r>
              <a:rPr lang="fr-FR" sz="2800" smtClean="0"/>
              <a:t>invariante par rapport à la rotation et au facteur d</a:t>
            </a:r>
            <a:r>
              <a:rPr lang="ja-JP" altLang="fr-FR" sz="2800" smtClean="0"/>
              <a:t>’</a:t>
            </a:r>
            <a:r>
              <a:rPr lang="fr-FR" altLang="ja-JP" sz="2800" smtClean="0"/>
              <a:t>échelle</a:t>
            </a:r>
            <a:endParaRPr lang="fr-FR" altLang="ja-JP" smtClean="0"/>
          </a:p>
          <a:p>
            <a:pPr lvl="1" eaLnBrk="1" hangingPunct="1"/>
            <a:r>
              <a:rPr lang="fr-FR" smtClean="0"/>
              <a:t>intervalle [-1; +1]</a:t>
            </a:r>
          </a:p>
          <a:p>
            <a:pPr lvl="1" eaLnBrk="1" hangingPunct="1"/>
            <a:r>
              <a:rPr lang="fr-FR" smtClean="0"/>
              <a:t>le rapport permet de s'affranchir de la "force" des courbures</a:t>
            </a:r>
          </a:p>
          <a:p>
            <a:pPr lvl="1" eaLnBrk="1" hangingPunct="1"/>
            <a:r>
              <a:rPr lang="fr-FR" smtClean="0"/>
              <a:t>valeurs de signes opposées = surfaces identiques mais d'orientations opposées</a:t>
            </a:r>
          </a:p>
          <a:p>
            <a:pPr lvl="1" eaLnBrk="1" hangingPunct="1"/>
            <a:r>
              <a:rPr lang="fr-FR" smtClean="0"/>
              <a:t>calcul impossible avec :</a:t>
            </a:r>
          </a:p>
          <a:p>
            <a:pPr lvl="2" eaLnBrk="1" hangingPunct="1"/>
            <a:r>
              <a:rPr lang="fr-FR" smtClean="0"/>
              <a:t>k</a:t>
            </a:r>
            <a:r>
              <a:rPr lang="fr-FR" baseline="-25000" smtClean="0"/>
              <a:t>1 </a:t>
            </a:r>
            <a:r>
              <a:rPr lang="fr-FR" smtClean="0"/>
              <a:t>= k</a:t>
            </a:r>
            <a:r>
              <a:rPr lang="fr-FR" baseline="-25000" smtClean="0"/>
              <a:t>2</a:t>
            </a:r>
            <a:r>
              <a:rPr lang="fr-FR" smtClean="0"/>
              <a:t>, k</a:t>
            </a:r>
            <a:r>
              <a:rPr lang="fr-FR" baseline="-25000" smtClean="0"/>
              <a:t>1 </a:t>
            </a:r>
            <a:r>
              <a:rPr lang="fr-FR" smtClean="0"/>
              <a:t>+ k</a:t>
            </a:r>
            <a:r>
              <a:rPr lang="fr-FR" baseline="-25000" smtClean="0"/>
              <a:t>2 </a:t>
            </a:r>
            <a:r>
              <a:rPr lang="fr-FR" smtClean="0">
                <a:sym typeface="Symbol" pitchFamily="18" charset="2"/>
              </a:rPr>
              <a:t> 0 : I</a:t>
            </a:r>
            <a:r>
              <a:rPr lang="fr-FR" baseline="-25000" smtClean="0">
                <a:sym typeface="Symbol" pitchFamily="18" charset="2"/>
              </a:rPr>
              <a:t>p</a:t>
            </a:r>
            <a:r>
              <a:rPr lang="fr-FR" smtClean="0">
                <a:sym typeface="Symbol" pitchFamily="18" charset="2"/>
              </a:rPr>
              <a:t>=  1 selon signe de k</a:t>
            </a:r>
            <a:r>
              <a:rPr lang="fr-FR" baseline="-25000" smtClean="0">
                <a:sym typeface="Symbol" pitchFamily="18" charset="2"/>
              </a:rPr>
              <a:t>1 </a:t>
            </a:r>
            <a:r>
              <a:rPr lang="fr-FR" smtClean="0">
                <a:sym typeface="Symbol" pitchFamily="18" charset="2"/>
              </a:rPr>
              <a:t>+ k</a:t>
            </a:r>
            <a:r>
              <a:rPr lang="fr-FR" baseline="-25000" smtClean="0">
                <a:sym typeface="Symbol" pitchFamily="18" charset="2"/>
              </a:rPr>
              <a:t>2</a:t>
            </a:r>
            <a:endParaRPr lang="fr-FR" smtClean="0">
              <a:sym typeface="Symbol" pitchFamily="18" charset="2"/>
            </a:endParaRPr>
          </a:p>
          <a:p>
            <a:pPr lvl="2" eaLnBrk="1" hangingPunct="1"/>
            <a:r>
              <a:rPr lang="fr-FR" smtClean="0">
                <a:sym typeface="Symbol" pitchFamily="18" charset="2"/>
              </a:rPr>
              <a:t>k</a:t>
            </a:r>
            <a:r>
              <a:rPr lang="fr-FR" baseline="-25000" smtClean="0">
                <a:sym typeface="Symbol" pitchFamily="18" charset="2"/>
              </a:rPr>
              <a:t>1 </a:t>
            </a:r>
            <a:r>
              <a:rPr lang="fr-FR" smtClean="0">
                <a:sym typeface="Symbol" pitchFamily="18" charset="2"/>
              </a:rPr>
              <a:t>= k</a:t>
            </a:r>
            <a:r>
              <a:rPr lang="fr-FR" baseline="-25000" smtClean="0">
                <a:sym typeface="Symbol" pitchFamily="18" charset="2"/>
              </a:rPr>
              <a:t>2 </a:t>
            </a:r>
            <a:r>
              <a:rPr lang="fr-FR" smtClean="0">
                <a:sym typeface="Symbol" pitchFamily="18" charset="2"/>
              </a:rPr>
              <a:t>= 0 : plan, valeur particulière attribuée à I</a:t>
            </a:r>
            <a:r>
              <a:rPr lang="fr-FR" baseline="-25000" smtClean="0">
                <a:sym typeface="Symbol" pitchFamily="18" charset="2"/>
              </a:rPr>
              <a:t>p</a:t>
            </a:r>
            <a:endParaRPr lang="fr-FR" smtClean="0"/>
          </a:p>
        </p:txBody>
      </p:sp>
      <p:graphicFrame>
        <p:nvGraphicFramePr>
          <p:cNvPr id="58372" name="Object 4"/>
          <p:cNvGraphicFramePr>
            <a:graphicFrameLocks noChangeAspect="1"/>
          </p:cNvGraphicFramePr>
          <p:nvPr>
            <p:extLst>
              <p:ext uri="{D42A27DB-BD31-4B8C-83A1-F6EECF244321}">
                <p14:modId xmlns:p14="http://schemas.microsoft.com/office/powerpoint/2010/main" val="884096791"/>
              </p:ext>
            </p:extLst>
          </p:nvPr>
        </p:nvGraphicFramePr>
        <p:xfrm>
          <a:off x="3692525" y="1825625"/>
          <a:ext cx="4537075" cy="1038225"/>
        </p:xfrm>
        <a:graphic>
          <a:graphicData uri="http://schemas.openxmlformats.org/presentationml/2006/ole">
            <mc:AlternateContent xmlns:mc="http://schemas.openxmlformats.org/markup-compatibility/2006">
              <mc:Choice xmlns:v="urn:schemas-microsoft-com:vml" Requires="v">
                <p:oleObj spid="_x0000_s2436116" name="Équation" r:id="rId4" imgW="2108200" imgH="482600" progId="Equation.3">
                  <p:embed/>
                </p:oleObj>
              </mc:Choice>
              <mc:Fallback>
                <p:oleObj name="Équation" r:id="rId4" imgW="2108200" imgH="482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2525" y="1825625"/>
                        <a:ext cx="4537075" cy="1038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6402770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ce réservé du numéro de diapositive 5"/>
          <p:cNvSpPr>
            <a:spLocks noGrp="1"/>
          </p:cNvSpPr>
          <p:nvPr>
            <p:ph type="sldNum" sz="quarter" idx="12"/>
          </p:nvPr>
        </p:nvSpPr>
        <p:spPr>
          <a:noFill/>
        </p:spPr>
        <p:txBody>
          <a:bodyPr>
            <a:normAutofit fontScale="85000" lnSpcReduction="20000"/>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eaLnBrk="1" hangingPunct="1"/>
            <a:fld id="{99110C64-3889-41E9-9FD7-372A34ED7F35}" type="slidenum">
              <a:rPr lang="fr-FR" sz="1400">
                <a:latin typeface="Comic Sans MS" pitchFamily="66" charset="0"/>
              </a:rPr>
              <a:pPr eaLnBrk="1" hangingPunct="1"/>
              <a:t>27</a:t>
            </a:fld>
            <a:endParaRPr lang="fr-FR" sz="1400">
              <a:latin typeface="Comic Sans MS" pitchFamily="66" charset="0"/>
            </a:endParaRPr>
          </a:p>
        </p:txBody>
      </p:sp>
      <p:sp>
        <p:nvSpPr>
          <p:cNvPr id="36867" name="Rectangle 2"/>
          <p:cNvSpPr>
            <a:spLocks noGrp="1" noChangeArrowheads="1"/>
          </p:cNvSpPr>
          <p:nvPr>
            <p:ph type="title"/>
          </p:nvPr>
        </p:nvSpPr>
        <p:spPr/>
        <p:txBody>
          <a:bodyPr>
            <a:normAutofit fontScale="90000"/>
          </a:bodyPr>
          <a:lstStyle/>
          <a:p>
            <a:r>
              <a:rPr lang="fr-FR" dirty="0" smtClean="0"/>
              <a:t>Algorithme : </a:t>
            </a:r>
            <a:r>
              <a:rPr lang="fr-FR" dirty="0"/>
              <a:t>Histogramme de spectre de courbure</a:t>
            </a:r>
            <a:endParaRPr lang="fr-FR" dirty="0" smtClean="0"/>
          </a:p>
        </p:txBody>
      </p:sp>
      <p:pic>
        <p:nvPicPr>
          <p:cNvPr id="36868" name="Picture 3" descr="C:\Documents and Settings\daoudi\Bureau\Cours_3D\txp_fig.png"/>
          <p:cNvPicPr>
            <a:picLocks noChangeAspect="1" noChangeArrowheads="1"/>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2195512"/>
            <a:ext cx="8001000" cy="3824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208522"/>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381000" y="228600"/>
            <a:ext cx="8915400" cy="1028700"/>
          </a:xfrm>
        </p:spPr>
        <p:txBody>
          <a:bodyPr/>
          <a:lstStyle/>
          <a:p>
            <a:r>
              <a:rPr lang="fr-FR" smtClean="0"/>
              <a:t>Spectre de courbure</a:t>
            </a:r>
            <a:endParaRPr lang="fr-FR" sz="2400" smtClean="0">
              <a:latin typeface="CMR12~97"/>
            </a:endParaRPr>
          </a:p>
        </p:txBody>
      </p:sp>
      <p:graphicFrame>
        <p:nvGraphicFramePr>
          <p:cNvPr id="59395" name="Object 4"/>
          <p:cNvGraphicFramePr>
            <a:graphicFrameLocks noGrp="1" noChangeAspect="1"/>
          </p:cNvGraphicFramePr>
          <p:nvPr>
            <p:ph type="body" idx="1"/>
          </p:nvPr>
        </p:nvGraphicFramePr>
        <p:xfrm>
          <a:off x="457200" y="1524000"/>
          <a:ext cx="8291513" cy="4665663"/>
        </p:xfrm>
        <a:graphic>
          <a:graphicData uri="http://schemas.openxmlformats.org/presentationml/2006/ole">
            <mc:AlternateContent xmlns:mc="http://schemas.openxmlformats.org/markup-compatibility/2006">
              <mc:Choice xmlns:v="urn:schemas-microsoft-com:vml" Requires="v">
                <p:oleObj spid="_x0000_s2437140" name="Image bitmap" r:id="rId4" imgW="5753903" imgH="3238952" progId="Paint.Picture">
                  <p:embed/>
                </p:oleObj>
              </mc:Choice>
              <mc:Fallback>
                <p:oleObj name="Image bitmap" r:id="rId4" imgW="5753903" imgH="3238952" progId="Paint.Picture">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524000"/>
                        <a:ext cx="8291513" cy="4665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100194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fr-FR" smtClean="0"/>
              <a:t>Paramétrisation de Monge</a:t>
            </a:r>
          </a:p>
        </p:txBody>
      </p:sp>
      <p:sp>
        <p:nvSpPr>
          <p:cNvPr id="60419" name="Rectangle 3"/>
          <p:cNvSpPr>
            <a:spLocks noGrp="1" noChangeArrowheads="1"/>
          </p:cNvSpPr>
          <p:nvPr>
            <p:ph type="body" idx="1"/>
          </p:nvPr>
        </p:nvSpPr>
        <p:spPr>
          <a:xfrm>
            <a:off x="358775" y="1592263"/>
            <a:ext cx="8291513" cy="3924300"/>
          </a:xfrm>
        </p:spPr>
        <p:txBody>
          <a:bodyPr>
            <a:normAutofit fontScale="92500" lnSpcReduction="10000"/>
          </a:bodyPr>
          <a:lstStyle/>
          <a:p>
            <a:pPr eaLnBrk="1" hangingPunct="1"/>
            <a:r>
              <a:rPr lang="fr-FR" smtClean="0"/>
              <a:t>Représentation implicite : la surface est l</a:t>
            </a:r>
            <a:r>
              <a:rPr lang="ja-JP" altLang="fr-FR" smtClean="0"/>
              <a:t>’</a:t>
            </a:r>
            <a:r>
              <a:rPr lang="fr-FR" altLang="ja-JP" smtClean="0"/>
              <a:t>ensemble des points (x,y,z) de l</a:t>
            </a:r>
            <a:r>
              <a:rPr lang="ja-JP" altLang="fr-FR" smtClean="0"/>
              <a:t>’</a:t>
            </a:r>
            <a:r>
              <a:rPr lang="fr-FR" altLang="ja-JP" smtClean="0"/>
              <a:t>espace vérifiant l</a:t>
            </a:r>
            <a:r>
              <a:rPr lang="ja-JP" altLang="fr-FR" smtClean="0"/>
              <a:t>’</a:t>
            </a:r>
            <a:r>
              <a:rPr lang="fr-FR" altLang="ja-JP" smtClean="0"/>
              <a:t>équation F(x,y,z).</a:t>
            </a:r>
          </a:p>
          <a:p>
            <a:pPr eaLnBrk="1" hangingPunct="1"/>
            <a:endParaRPr lang="fr-FR" smtClean="0"/>
          </a:p>
          <a:p>
            <a:pPr eaLnBrk="1" hangingPunct="1"/>
            <a:r>
              <a:rPr lang="fr-FR" smtClean="0"/>
              <a:t>Représentation paramétrique : la surface est l</a:t>
            </a:r>
            <a:r>
              <a:rPr lang="ja-JP" altLang="fr-FR" smtClean="0"/>
              <a:t>’</a:t>
            </a:r>
            <a:r>
              <a:rPr lang="fr-FR" altLang="ja-JP" smtClean="0"/>
              <a:t>image dans R</a:t>
            </a:r>
            <a:r>
              <a:rPr lang="fr-FR" altLang="ja-JP" baseline="30000" smtClean="0"/>
              <a:t>3 </a:t>
            </a:r>
            <a:r>
              <a:rPr lang="fr-FR" altLang="ja-JP" smtClean="0"/>
              <a:t>d</a:t>
            </a:r>
            <a:r>
              <a:rPr lang="ja-JP" altLang="fr-FR" smtClean="0"/>
              <a:t>’</a:t>
            </a:r>
            <a:r>
              <a:rPr lang="fr-FR" altLang="ja-JP" smtClean="0"/>
              <a:t>un sous-ensemble D de R</a:t>
            </a:r>
            <a:r>
              <a:rPr lang="fr-FR" altLang="ja-JP" baseline="30000" smtClean="0"/>
              <a:t>2</a:t>
            </a:r>
            <a:r>
              <a:rPr lang="fr-FR" altLang="ja-JP" smtClean="0"/>
              <a:t> par une fonction X : X(u</a:t>
            </a:r>
            <a:r>
              <a:rPr lang="fr-FR" altLang="ja-JP" baseline="-25000" smtClean="0"/>
              <a:t>1</a:t>
            </a:r>
            <a:r>
              <a:rPr lang="fr-FR" altLang="ja-JP" smtClean="0"/>
              <a:t>,u</a:t>
            </a:r>
            <a:r>
              <a:rPr lang="fr-FR" altLang="ja-JP" baseline="-25000" smtClean="0"/>
              <a:t>2</a:t>
            </a:r>
            <a:r>
              <a:rPr lang="fr-FR" altLang="ja-JP" smtClean="0"/>
              <a:t>)=(x(u</a:t>
            </a:r>
            <a:r>
              <a:rPr lang="fr-FR" altLang="ja-JP" baseline="-25000" smtClean="0"/>
              <a:t>1</a:t>
            </a:r>
            <a:r>
              <a:rPr lang="fr-FR" altLang="ja-JP" smtClean="0"/>
              <a:t>,u</a:t>
            </a:r>
            <a:r>
              <a:rPr lang="fr-FR" altLang="ja-JP" baseline="-25000" smtClean="0"/>
              <a:t>2</a:t>
            </a:r>
            <a:r>
              <a:rPr lang="fr-FR" altLang="ja-JP" smtClean="0"/>
              <a:t>), y(u</a:t>
            </a:r>
            <a:r>
              <a:rPr lang="fr-FR" altLang="ja-JP" baseline="-25000" smtClean="0"/>
              <a:t>1</a:t>
            </a:r>
            <a:r>
              <a:rPr lang="fr-FR" altLang="ja-JP" smtClean="0"/>
              <a:t>,u</a:t>
            </a:r>
            <a:r>
              <a:rPr lang="fr-FR" altLang="ja-JP" baseline="-25000" smtClean="0"/>
              <a:t>2</a:t>
            </a:r>
            <a:r>
              <a:rPr lang="fr-FR" altLang="ja-JP" smtClean="0"/>
              <a:t>), z(u</a:t>
            </a:r>
            <a:r>
              <a:rPr lang="fr-FR" altLang="ja-JP" baseline="-25000" smtClean="0"/>
              <a:t>1</a:t>
            </a:r>
            <a:r>
              <a:rPr lang="fr-FR" altLang="ja-JP" smtClean="0"/>
              <a:t>,u</a:t>
            </a:r>
            <a:r>
              <a:rPr lang="fr-FR" altLang="ja-JP" baseline="-25000" smtClean="0"/>
              <a:t>2</a:t>
            </a:r>
            <a:r>
              <a:rPr lang="fr-FR" altLang="ja-JP" smtClean="0"/>
              <a:t>)).</a:t>
            </a:r>
          </a:p>
          <a:p>
            <a:pPr eaLnBrk="1" hangingPunct="1"/>
            <a:endParaRPr lang="fr-FR" smtClean="0"/>
          </a:p>
          <a:p>
            <a:pPr eaLnBrk="1" hangingPunct="1"/>
            <a:r>
              <a:rPr lang="fr-FR" smtClean="0"/>
              <a:t>Représentation par graphe : la surface est l</a:t>
            </a:r>
            <a:r>
              <a:rPr lang="ja-JP" altLang="fr-FR" smtClean="0"/>
              <a:t>’</a:t>
            </a:r>
            <a:r>
              <a:rPr lang="fr-FR" altLang="ja-JP" smtClean="0"/>
              <a:t>ensemble des triplets (x,y,f(x,y)), avec x et y deux réels.</a:t>
            </a:r>
            <a:endParaRPr lang="fr-FR" smtClean="0"/>
          </a:p>
        </p:txBody>
      </p:sp>
    </p:spTree>
    <p:extLst>
      <p:ext uri="{BB962C8B-B14F-4D97-AF65-F5344CB8AC3E}">
        <p14:creationId xmlns:p14="http://schemas.microsoft.com/office/powerpoint/2010/main" val="22812559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Espace réservé du numéro de diapositive 4"/>
          <p:cNvSpPr>
            <a:spLocks noGrp="1"/>
          </p:cNvSpPr>
          <p:nvPr>
            <p:ph type="sldNum" sz="quarter" idx="12"/>
          </p:nvPr>
        </p:nvSpPr>
        <p:spPr>
          <a:noFill/>
        </p:spPr>
        <p:txBody>
          <a:bodyPr>
            <a:normAutofit fontScale="85000" lnSpcReduction="20000"/>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eaLnBrk="1" hangingPunct="1"/>
            <a:fld id="{6CC86BB2-399C-4E5F-8E09-8B4382070322}" type="slidenum">
              <a:rPr lang="fr-FR" sz="1400">
                <a:latin typeface="Comic Sans MS" pitchFamily="66" charset="0"/>
              </a:rPr>
              <a:pPr eaLnBrk="1" hangingPunct="1"/>
              <a:t>3</a:t>
            </a:fld>
            <a:endParaRPr lang="fr-FR" sz="1400">
              <a:latin typeface="Comic Sans MS" pitchFamily="66" charset="0"/>
            </a:endParaRPr>
          </a:p>
        </p:txBody>
      </p:sp>
      <p:sp>
        <p:nvSpPr>
          <p:cNvPr id="5123" name="Rectangle 2"/>
          <p:cNvSpPr>
            <a:spLocks noGrp="1" noChangeArrowheads="1"/>
          </p:cNvSpPr>
          <p:nvPr>
            <p:ph type="title"/>
          </p:nvPr>
        </p:nvSpPr>
        <p:spPr/>
        <p:txBody>
          <a:bodyPr/>
          <a:lstStyle/>
          <a:p>
            <a:pPr eaLnBrk="1" hangingPunct="1"/>
            <a:r>
              <a:rPr lang="fr-FR" smtClean="0"/>
              <a:t>Motivations</a:t>
            </a:r>
          </a:p>
        </p:txBody>
      </p:sp>
      <p:pic>
        <p:nvPicPr>
          <p:cNvPr id="5124" name="Picture 3" descr="C:\Documents and Settings\funk\Desktop\talk01\m15Ic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188" y="1638300"/>
            <a:ext cx="2352675" cy="1628775"/>
          </a:xfrm>
          <a:prstGeom prst="rect">
            <a:avLst/>
          </a:prstGeom>
          <a:noFill/>
          <a:ln w="28575">
            <a:solidFill>
              <a:srgbClr val="FF9933"/>
            </a:solidFill>
            <a:miter lim="800000"/>
            <a:headEnd/>
            <a:tailEnd/>
          </a:ln>
          <a:extLst>
            <a:ext uri="{909E8E84-426E-40DD-AFC4-6F175D3DCCD1}">
              <a14:hiddenFill xmlns:a14="http://schemas.microsoft.com/office/drawing/2010/main">
                <a:solidFill>
                  <a:srgbClr val="FFFFFF"/>
                </a:solidFill>
              </a14:hiddenFill>
            </a:ext>
          </a:extLst>
        </p:spPr>
      </p:pic>
      <p:grpSp>
        <p:nvGrpSpPr>
          <p:cNvPr id="5125" name="Group 4"/>
          <p:cNvGrpSpPr>
            <a:grpSpLocks/>
          </p:cNvGrpSpPr>
          <p:nvPr/>
        </p:nvGrpSpPr>
        <p:grpSpPr bwMode="auto">
          <a:xfrm>
            <a:off x="3505200" y="3048000"/>
            <a:ext cx="2352675" cy="1628775"/>
            <a:chOff x="375" y="2256"/>
            <a:chExt cx="1482" cy="1026"/>
          </a:xfrm>
        </p:grpSpPr>
        <p:sp>
          <p:nvSpPr>
            <p:cNvPr id="5131" name="Rectangle 5"/>
            <p:cNvSpPr>
              <a:spLocks noChangeArrowheads="1"/>
            </p:cNvSpPr>
            <p:nvPr/>
          </p:nvSpPr>
          <p:spPr bwMode="auto">
            <a:xfrm>
              <a:off x="375" y="2256"/>
              <a:ext cx="1482" cy="1026"/>
            </a:xfrm>
            <a:prstGeom prst="rect">
              <a:avLst/>
            </a:prstGeom>
            <a:solidFill>
              <a:srgbClr val="EAEAEA"/>
            </a:solidFill>
            <a:ln w="28575">
              <a:solidFill>
                <a:srgbClr val="FF99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pic>
          <p:nvPicPr>
            <p:cNvPr id="5132" name="Picture 6" descr="RADEON 64MB DDR VIV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 y="2321"/>
              <a:ext cx="1282" cy="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126" name="Picture 7" descr="3dcafe"/>
          <p:cNvPicPr>
            <a:picLocks noChangeAspect="1" noChangeArrowheads="1"/>
          </p:cNvPicPr>
          <p:nvPr/>
        </p:nvPicPr>
        <p:blipFill>
          <a:blip r:embed="rId5">
            <a:extLst>
              <a:ext uri="{28A0092B-C50C-407E-A947-70E740481C1C}">
                <a14:useLocalDpi xmlns:a14="http://schemas.microsoft.com/office/drawing/2010/main" val="0"/>
              </a:ext>
            </a:extLst>
          </a:blip>
          <a:srcRect b="31493"/>
          <a:stretch>
            <a:fillRect/>
          </a:stretch>
        </p:blipFill>
        <p:spPr bwMode="auto">
          <a:xfrm>
            <a:off x="6086475" y="1600200"/>
            <a:ext cx="2600325" cy="2047875"/>
          </a:xfrm>
          <a:prstGeom prst="rect">
            <a:avLst/>
          </a:prstGeom>
          <a:noFill/>
          <a:ln w="28575">
            <a:solidFill>
              <a:srgbClr val="FF9933"/>
            </a:solidFill>
            <a:miter lim="800000"/>
            <a:headEnd/>
            <a:tailEnd/>
          </a:ln>
          <a:extLst>
            <a:ext uri="{909E8E84-426E-40DD-AFC4-6F175D3DCCD1}">
              <a14:hiddenFill xmlns:a14="http://schemas.microsoft.com/office/drawing/2010/main">
                <a:solidFill>
                  <a:srgbClr val="FFFFFF"/>
                </a:solidFill>
              </a14:hiddenFill>
            </a:ext>
          </a:extLst>
        </p:spPr>
      </p:pic>
      <p:sp>
        <p:nvSpPr>
          <p:cNvPr id="5127" name="Text Box 8"/>
          <p:cNvSpPr txBox="1">
            <a:spLocks noChangeArrowheads="1"/>
          </p:cNvSpPr>
          <p:nvPr/>
        </p:nvSpPr>
        <p:spPr bwMode="auto">
          <a:xfrm>
            <a:off x="457200" y="3505200"/>
            <a:ext cx="2087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sz="2400">
                <a:solidFill>
                  <a:schemeClr val="tx1"/>
                </a:solidFill>
                <a:latin typeface="Times New Roman" pitchFamily="18" charset="0"/>
              </a:rPr>
              <a:t>Cheap scanners</a:t>
            </a:r>
          </a:p>
        </p:txBody>
      </p:sp>
      <p:sp>
        <p:nvSpPr>
          <p:cNvPr id="5128" name="Text Box 9"/>
          <p:cNvSpPr txBox="1">
            <a:spLocks noChangeArrowheads="1"/>
          </p:cNvSpPr>
          <p:nvPr/>
        </p:nvSpPr>
        <p:spPr bwMode="auto">
          <a:xfrm>
            <a:off x="3267075" y="4800600"/>
            <a:ext cx="24431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sz="2400">
                <a:solidFill>
                  <a:schemeClr val="tx1"/>
                </a:solidFill>
                <a:latin typeface="Times New Roman" pitchFamily="18" charset="0"/>
              </a:rPr>
              <a:t>Cartes Graphiques</a:t>
            </a:r>
          </a:p>
        </p:txBody>
      </p:sp>
      <p:sp>
        <p:nvSpPr>
          <p:cNvPr id="5129" name="Text Box 11"/>
          <p:cNvSpPr txBox="1">
            <a:spLocks noChangeArrowheads="1"/>
          </p:cNvSpPr>
          <p:nvPr/>
        </p:nvSpPr>
        <p:spPr bwMode="auto">
          <a:xfrm>
            <a:off x="6189663" y="3962400"/>
            <a:ext cx="23479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en-US" sz="2400">
                <a:solidFill>
                  <a:schemeClr val="tx1"/>
                </a:solidFill>
                <a:latin typeface="Times New Roman" pitchFamily="18" charset="0"/>
              </a:rPr>
              <a:t>World Wide Web</a:t>
            </a:r>
          </a:p>
        </p:txBody>
      </p:sp>
      <p:sp>
        <p:nvSpPr>
          <p:cNvPr id="5130" name="Text Box 12"/>
          <p:cNvSpPr txBox="1">
            <a:spLocks noChangeArrowheads="1"/>
          </p:cNvSpPr>
          <p:nvPr/>
        </p:nvSpPr>
        <p:spPr bwMode="auto">
          <a:xfrm>
            <a:off x="1447800" y="5473700"/>
            <a:ext cx="5943600" cy="850900"/>
          </a:xfrm>
          <a:prstGeom prst="rect">
            <a:avLst/>
          </a:prstGeom>
          <a:solidFill>
            <a:srgbClr val="333333"/>
          </a:solidFill>
          <a:ln w="28575">
            <a:solidFill>
              <a:srgbClr val="FF9933"/>
            </a:solidFill>
            <a:miter lim="800000"/>
            <a:headEnd/>
            <a:tailEnd/>
          </a:ln>
          <a:effectLst>
            <a:outerShdw dist="35921" dir="2700000" algn="ctr" rotWithShape="0">
              <a:schemeClr val="bg2"/>
            </a:outerShdw>
          </a:effectLst>
        </p:spPr>
        <p:txBody>
          <a:bodyPr>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lgn="ctr"/>
            <a:r>
              <a:rPr lang="en-US" sz="2400">
                <a:solidFill>
                  <a:schemeClr val="bg1"/>
                </a:solidFill>
                <a:latin typeface="Helvetica" pitchFamily="34" charset="0"/>
              </a:rPr>
              <a:t>Someday 3D models will be </a:t>
            </a:r>
            <a:br>
              <a:rPr lang="en-US" sz="2400">
                <a:solidFill>
                  <a:schemeClr val="bg1"/>
                </a:solidFill>
                <a:latin typeface="Helvetica" pitchFamily="34" charset="0"/>
              </a:rPr>
            </a:br>
            <a:r>
              <a:rPr lang="en-US" sz="2400">
                <a:solidFill>
                  <a:schemeClr val="bg1"/>
                </a:solidFill>
                <a:latin typeface="Helvetica" pitchFamily="34" charset="0"/>
              </a:rPr>
              <a:t>as common as images are today</a:t>
            </a:r>
          </a:p>
        </p:txBody>
      </p:sp>
    </p:spTree>
    <p:extLst>
      <p:ext uri="{BB962C8B-B14F-4D97-AF65-F5344CB8AC3E}">
        <p14:creationId xmlns:p14="http://schemas.microsoft.com/office/powerpoint/2010/main" val="41854450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1042988" y="3797300"/>
            <a:ext cx="7308850" cy="107950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latin typeface="Century Gothic" charset="0"/>
              <a:ea typeface="ＭＳ Ｐゴシック" charset="0"/>
              <a:cs typeface="Arial" charset="0"/>
            </a:endParaRPr>
          </a:p>
        </p:txBody>
      </p:sp>
      <p:sp>
        <p:nvSpPr>
          <p:cNvPr id="61443" name="Rectangle 3"/>
          <p:cNvSpPr>
            <a:spLocks noGrp="1" noChangeArrowheads="1"/>
          </p:cNvSpPr>
          <p:nvPr>
            <p:ph type="title"/>
          </p:nvPr>
        </p:nvSpPr>
        <p:spPr/>
        <p:txBody>
          <a:bodyPr/>
          <a:lstStyle/>
          <a:p>
            <a:pPr eaLnBrk="1" hangingPunct="1"/>
            <a:r>
              <a:rPr lang="fr-FR" smtClean="0"/>
              <a:t>Paramétrisation de Monge</a:t>
            </a:r>
          </a:p>
        </p:txBody>
      </p:sp>
      <p:sp>
        <p:nvSpPr>
          <p:cNvPr id="61444" name="Rectangle 4"/>
          <p:cNvSpPr>
            <a:spLocks noGrp="1" noChangeArrowheads="1"/>
          </p:cNvSpPr>
          <p:nvPr>
            <p:ph type="body" idx="1"/>
          </p:nvPr>
        </p:nvSpPr>
        <p:spPr>
          <a:xfrm>
            <a:off x="442913" y="1989138"/>
            <a:ext cx="8291512" cy="1260475"/>
          </a:xfrm>
        </p:spPr>
        <p:txBody>
          <a:bodyPr>
            <a:normAutofit fontScale="92500" lnSpcReduction="10000"/>
          </a:bodyPr>
          <a:lstStyle/>
          <a:p>
            <a:pPr eaLnBrk="1" hangingPunct="1"/>
            <a:r>
              <a:rPr lang="fr-FR" smtClean="0"/>
              <a:t>Une paramétrisation de Monge est une fonction différentiable r, définie d</a:t>
            </a:r>
            <a:r>
              <a:rPr lang="ja-JP" altLang="fr-FR" smtClean="0"/>
              <a:t>’</a:t>
            </a:r>
            <a:r>
              <a:rPr lang="fr-FR" altLang="ja-JP" smtClean="0"/>
              <a:t>un ouvert U de R</a:t>
            </a:r>
            <a:r>
              <a:rPr lang="fr-FR" altLang="ja-JP" baseline="30000" smtClean="0"/>
              <a:t>2</a:t>
            </a:r>
            <a:r>
              <a:rPr lang="fr-FR" altLang="ja-JP" smtClean="0"/>
              <a:t> et à valeurs dans R</a:t>
            </a:r>
            <a:r>
              <a:rPr lang="fr-FR" altLang="ja-JP" baseline="30000" smtClean="0"/>
              <a:t>3</a:t>
            </a:r>
            <a:r>
              <a:rPr lang="fr-FR" altLang="ja-JP" smtClean="0"/>
              <a:t>, de la forme : </a:t>
            </a:r>
            <a:r>
              <a:rPr lang="fr-FR" altLang="ja-JP" baseline="30000" smtClean="0"/>
              <a:t> </a:t>
            </a:r>
            <a:endParaRPr lang="fr-FR" smtClean="0"/>
          </a:p>
        </p:txBody>
      </p:sp>
      <p:pic>
        <p:nvPicPr>
          <p:cNvPr id="55301" name="Picture 5"/>
          <p:cNvPicPr>
            <a:picLocks noChangeAspect="1" noChangeArrowheads="1"/>
          </p:cNvPicPr>
          <p:nvPr/>
        </p:nvPicPr>
        <p:blipFill>
          <a:blip r:embed="rId3"/>
          <a:srcRect/>
          <a:stretch>
            <a:fillRect/>
          </a:stretch>
        </p:blipFill>
        <p:spPr bwMode="auto">
          <a:xfrm>
            <a:off x="1150938" y="3940175"/>
            <a:ext cx="7048500" cy="77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8200504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fr-FR" smtClean="0"/>
              <a:t>Paramétrisation de Monge</a:t>
            </a:r>
            <a:endParaRPr lang="en-GB" smtClean="0"/>
          </a:p>
        </p:txBody>
      </p:sp>
      <p:pic>
        <p:nvPicPr>
          <p:cNvPr id="56323" name="Picture 4" descr="C:\Documents and Settings\daoudi\Bureau\Cours_3D\txp_fig.png"/>
          <p:cNvPicPr>
            <a:picLocks noChangeAspect="1" noChangeArrowheads="1"/>
          </p:cNvPicPr>
          <p:nvPr>
            <p:custDataLst>
              <p:tags r:id="rId1"/>
            </p:custDataLst>
          </p:nvPr>
        </p:nvPicPr>
        <p:blipFill>
          <a:blip r:embed="rId4"/>
          <a:srcRect/>
          <a:stretch>
            <a:fillRect/>
          </a:stretch>
        </p:blipFill>
        <p:spPr bwMode="auto">
          <a:xfrm>
            <a:off x="3098800" y="1778000"/>
            <a:ext cx="39624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9260687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re 1"/>
          <p:cNvSpPr>
            <a:spLocks noGrp="1"/>
          </p:cNvSpPr>
          <p:nvPr>
            <p:ph type="title"/>
          </p:nvPr>
        </p:nvSpPr>
        <p:spPr>
          <a:xfrm>
            <a:off x="251520" y="260648"/>
            <a:ext cx="8534400" cy="968053"/>
          </a:xfrm>
        </p:spPr>
        <p:txBody>
          <a:bodyPr>
            <a:normAutofit fontScale="90000"/>
          </a:bodyPr>
          <a:lstStyle/>
          <a:p>
            <a:r>
              <a:rPr lang="fr-FR" dirty="0" smtClean="0"/>
              <a:t>Les formes fondamentales de la </a:t>
            </a:r>
            <a:r>
              <a:rPr lang="fr-FR" dirty="0" err="1"/>
              <a:t>p</a:t>
            </a:r>
            <a:r>
              <a:rPr lang="fr-FR" dirty="0" err="1" smtClean="0"/>
              <a:t>aramétrisation</a:t>
            </a:r>
            <a:r>
              <a:rPr lang="fr-FR" dirty="0" smtClean="0"/>
              <a:t> de Monge</a:t>
            </a:r>
          </a:p>
        </p:txBody>
      </p:sp>
      <p:sp>
        <p:nvSpPr>
          <p:cNvPr id="63491" name="Espace réservé du numéro de diapositive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entury Gothic" pitchFamily="34" charset="0"/>
                <a:ea typeface="MS PGothic" pitchFamily="34" charset="-128"/>
              </a:defRPr>
            </a:lvl1pPr>
            <a:lvl2pPr marL="742950" indent="-285750" eaLnBrk="0" hangingPunct="0">
              <a:defRPr>
                <a:solidFill>
                  <a:schemeClr val="tx1"/>
                </a:solidFill>
                <a:latin typeface="Century Gothic" pitchFamily="34" charset="0"/>
                <a:ea typeface="MS PGothic" pitchFamily="34" charset="-128"/>
              </a:defRPr>
            </a:lvl2pPr>
            <a:lvl3pPr marL="1143000" indent="-228600" eaLnBrk="0" hangingPunct="0">
              <a:defRPr>
                <a:solidFill>
                  <a:schemeClr val="tx1"/>
                </a:solidFill>
                <a:latin typeface="Century Gothic" pitchFamily="34" charset="0"/>
                <a:ea typeface="MS PGothic" pitchFamily="34" charset="-128"/>
              </a:defRPr>
            </a:lvl3pPr>
            <a:lvl4pPr marL="1600200" indent="-228600" eaLnBrk="0" hangingPunct="0">
              <a:defRPr>
                <a:solidFill>
                  <a:schemeClr val="tx1"/>
                </a:solidFill>
                <a:latin typeface="Century Gothic" pitchFamily="34" charset="0"/>
                <a:ea typeface="MS PGothic" pitchFamily="34" charset="-128"/>
              </a:defRPr>
            </a:lvl4pPr>
            <a:lvl5pPr marL="2057400" indent="-228600" eaLnBrk="0" hangingPunct="0">
              <a:defRPr>
                <a:solidFill>
                  <a:schemeClr val="tx1"/>
                </a:solidFill>
                <a:latin typeface="Century Gothic"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entury Gothic"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entury Gothic"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entury Gothic"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entury Gothic" pitchFamily="34" charset="0"/>
                <a:ea typeface="MS PGothic" pitchFamily="34" charset="-128"/>
              </a:defRPr>
            </a:lvl9pPr>
          </a:lstStyle>
          <a:p>
            <a:pPr eaLnBrk="1" hangingPunct="1"/>
            <a:fld id="{083AB270-5247-4273-A33E-43494059DD42}" type="slidenum">
              <a:rPr lang="fr-FR">
                <a:solidFill>
                  <a:srgbClr val="164C6C"/>
                </a:solidFill>
                <a:latin typeface="Arial" pitchFamily="34" charset="0"/>
              </a:rPr>
              <a:pPr eaLnBrk="1" hangingPunct="1"/>
              <a:t>32</a:t>
            </a:fld>
            <a:endParaRPr lang="fr-FR">
              <a:solidFill>
                <a:srgbClr val="164C6C"/>
              </a:solidFill>
              <a:latin typeface="Arial" pitchFamily="34" charset="0"/>
            </a:endParaRPr>
          </a:p>
        </p:txBody>
      </p:sp>
      <p:graphicFrame>
        <p:nvGraphicFramePr>
          <p:cNvPr id="63492" name="Objet 4"/>
          <p:cNvGraphicFramePr>
            <a:graphicFrameLocks noGrp="1" noChangeAspect="1"/>
          </p:cNvGraphicFramePr>
          <p:nvPr/>
        </p:nvGraphicFramePr>
        <p:xfrm>
          <a:off x="4419600" y="2776538"/>
          <a:ext cx="4217988" cy="1338262"/>
        </p:xfrm>
        <a:graphic>
          <a:graphicData uri="http://schemas.openxmlformats.org/presentationml/2006/ole">
            <mc:AlternateContent xmlns:mc="http://schemas.openxmlformats.org/markup-compatibility/2006">
              <mc:Choice xmlns:v="urn:schemas-microsoft-com:vml" Requires="v">
                <p:oleObj spid="_x0000_s2438200" name="Équation" r:id="rId3" imgW="1675673" imgH="533169" progId="Equation.3">
                  <p:embed/>
                </p:oleObj>
              </mc:Choice>
              <mc:Fallback>
                <p:oleObj name="Équation" r:id="rId3" imgW="1675673" imgH="533169" progId="Equation.3">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2776538"/>
                        <a:ext cx="4217988" cy="1338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63493" name="Objet 5"/>
          <p:cNvGraphicFramePr>
            <a:graphicFrameLocks noGrp="1" noChangeAspect="1"/>
          </p:cNvGraphicFramePr>
          <p:nvPr/>
        </p:nvGraphicFramePr>
        <p:xfrm>
          <a:off x="544513" y="1790700"/>
          <a:ext cx="3246437" cy="1781175"/>
        </p:xfrm>
        <a:graphic>
          <a:graphicData uri="http://schemas.openxmlformats.org/presentationml/2006/ole">
            <mc:AlternateContent xmlns:mc="http://schemas.openxmlformats.org/markup-compatibility/2006">
              <mc:Choice xmlns:v="urn:schemas-microsoft-com:vml" Requires="v">
                <p:oleObj spid="_x0000_s2438201" name="Équation" r:id="rId5" imgW="1181100" imgH="508000" progId="Equation.3">
                  <p:embed/>
                </p:oleObj>
              </mc:Choice>
              <mc:Fallback>
                <p:oleObj name="Équation" r:id="rId5" imgW="1181100" imgH="508000" progId="Equation.3">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4513" y="1790700"/>
                        <a:ext cx="3246437" cy="178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63494" name="Objet 6"/>
          <p:cNvGraphicFramePr>
            <a:graphicFrameLocks noChangeAspect="1"/>
          </p:cNvGraphicFramePr>
          <p:nvPr/>
        </p:nvGraphicFramePr>
        <p:xfrm>
          <a:off x="3124200" y="4953000"/>
          <a:ext cx="3276600" cy="1524000"/>
        </p:xfrm>
        <a:graphic>
          <a:graphicData uri="http://schemas.openxmlformats.org/presentationml/2006/ole">
            <mc:AlternateContent xmlns:mc="http://schemas.openxmlformats.org/markup-compatibility/2006">
              <mc:Choice xmlns:v="urn:schemas-microsoft-com:vml" Requires="v">
                <p:oleObj spid="_x0000_s2438202" name="Équation" r:id="rId7" imgW="1143000" imgH="533400" progId="Equation.3">
                  <p:embed/>
                </p:oleObj>
              </mc:Choice>
              <mc:Fallback>
                <p:oleObj name="Équation" r:id="rId7" imgW="1143000" imgH="5334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24200" y="4953000"/>
                        <a:ext cx="3276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1310681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68313" y="252065"/>
            <a:ext cx="8280400" cy="728663"/>
          </a:xfrm>
        </p:spPr>
        <p:txBody>
          <a:bodyPr>
            <a:normAutofit fontScale="90000"/>
          </a:bodyPr>
          <a:lstStyle/>
          <a:p>
            <a:r>
              <a:rPr lang="fr-FR" dirty="0" smtClean="0"/>
              <a:t>Approximation par une quadrique</a:t>
            </a:r>
          </a:p>
        </p:txBody>
      </p:sp>
      <p:pic>
        <p:nvPicPr>
          <p:cNvPr id="1879043" name="Picture 3" descr="D:\ENSEIGNEMENT\OPTION\IIM05\Cours_Recherche_Info\Recherche_Info_3D\txp_fig.png"/>
          <p:cNvPicPr>
            <a:picLocks noChangeAspect="1" noChangeArrowheads="1"/>
          </p:cNvPicPr>
          <p:nvPr>
            <p:custDataLst>
              <p:tags r:id="rId1"/>
            </p:custDataLst>
          </p:nvPr>
        </p:nvPicPr>
        <p:blipFill>
          <a:blip r:embed="rId4"/>
          <a:srcRect/>
          <a:stretch>
            <a:fillRect/>
          </a:stretch>
        </p:blipFill>
        <p:spPr bwMode="auto">
          <a:xfrm>
            <a:off x="285750" y="2076450"/>
            <a:ext cx="8416925" cy="409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Tree>
    <p:extLst>
      <p:ext uri="{BB962C8B-B14F-4D97-AF65-F5344CB8AC3E}">
        <p14:creationId xmlns:p14="http://schemas.microsoft.com/office/powerpoint/2010/main" val="965667337"/>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576263" y="216570"/>
            <a:ext cx="8280400" cy="692150"/>
          </a:xfrm>
        </p:spPr>
        <p:txBody>
          <a:bodyPr>
            <a:normAutofit fontScale="90000"/>
          </a:bodyPr>
          <a:lstStyle/>
          <a:p>
            <a:r>
              <a:rPr lang="fr-FR" dirty="0"/>
              <a:t>Approximation par une quadrique</a:t>
            </a:r>
            <a:endParaRPr lang="fr-FR" dirty="0" smtClean="0"/>
          </a:p>
        </p:txBody>
      </p:sp>
      <p:pic>
        <p:nvPicPr>
          <p:cNvPr id="1881091" name="Picture 3" descr="C:\Documents and Settings\daoudi\Bureau\Cours_3D\txp_fig.png"/>
          <p:cNvPicPr>
            <a:picLocks noChangeAspect="1" noChangeArrowheads="1"/>
          </p:cNvPicPr>
          <p:nvPr>
            <p:custDataLst>
              <p:tags r:id="rId1"/>
            </p:custDataLst>
          </p:nvPr>
        </p:nvPicPr>
        <p:blipFill>
          <a:blip r:embed="rId5"/>
          <a:srcRect/>
          <a:stretch>
            <a:fillRect/>
          </a:stretch>
        </p:blipFill>
        <p:spPr bwMode="auto">
          <a:xfrm>
            <a:off x="469900" y="1628775"/>
            <a:ext cx="8216900" cy="2528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pic>
        <p:nvPicPr>
          <p:cNvPr id="1881092" name="Picture 4" descr="C:\Documents and Settings\daoudi\Bureau\Cours_3D\txp_fig.png"/>
          <p:cNvPicPr>
            <a:picLocks noChangeAspect="1" noChangeArrowheads="1"/>
          </p:cNvPicPr>
          <p:nvPr>
            <p:custDataLst>
              <p:tags r:id="rId2"/>
            </p:custDataLst>
          </p:nvPr>
        </p:nvPicPr>
        <p:blipFill>
          <a:blip r:embed="rId6"/>
          <a:srcRect/>
          <a:stretch>
            <a:fillRect/>
          </a:stretch>
        </p:blipFill>
        <p:spPr bwMode="auto">
          <a:xfrm>
            <a:off x="685800" y="4572000"/>
            <a:ext cx="8001000" cy="1068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Tree>
    <p:extLst>
      <p:ext uri="{BB962C8B-B14F-4D97-AF65-F5344CB8AC3E}">
        <p14:creationId xmlns:p14="http://schemas.microsoft.com/office/powerpoint/2010/main" val="3417517751"/>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Espace réservé du numéro de diapositive 4"/>
          <p:cNvSpPr>
            <a:spLocks noGrp="1"/>
          </p:cNvSpPr>
          <p:nvPr>
            <p:ph type="sldNum" sz="quarter" idx="12"/>
          </p:nvPr>
        </p:nvSpPr>
        <p:spPr>
          <a:noFill/>
        </p:spPr>
        <p:txBody>
          <a:bodyPr>
            <a:normAutofit fontScale="85000" lnSpcReduction="20000"/>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eaLnBrk="1" hangingPunct="1"/>
            <a:fld id="{40A44249-0FA0-48CD-91B6-A8084CAE7D1C}" type="slidenum">
              <a:rPr lang="fr-FR" sz="1400">
                <a:latin typeface="Comic Sans MS" pitchFamily="66" charset="0"/>
              </a:rPr>
              <a:pPr eaLnBrk="1" hangingPunct="1"/>
              <a:t>35</a:t>
            </a:fld>
            <a:endParaRPr lang="fr-FR" sz="1400">
              <a:latin typeface="Comic Sans MS" pitchFamily="66" charset="0"/>
            </a:endParaRPr>
          </a:p>
        </p:txBody>
      </p:sp>
      <p:sp>
        <p:nvSpPr>
          <p:cNvPr id="34819" name="Rectangle 2"/>
          <p:cNvSpPr>
            <a:spLocks noGrp="1" noChangeArrowheads="1"/>
          </p:cNvSpPr>
          <p:nvPr>
            <p:ph type="title"/>
          </p:nvPr>
        </p:nvSpPr>
        <p:spPr/>
        <p:txBody>
          <a:bodyPr>
            <a:normAutofit fontScale="90000"/>
          </a:bodyPr>
          <a:lstStyle/>
          <a:p>
            <a:pPr eaLnBrk="1" hangingPunct="1"/>
            <a:r>
              <a:rPr lang="fr-FR" dirty="0" smtClean="0"/>
              <a:t>Histogramme du spectre de courbure</a:t>
            </a:r>
          </a:p>
        </p:txBody>
      </p:sp>
      <p:pic>
        <p:nvPicPr>
          <p:cNvPr id="34820" name="Picture 3" descr="vach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450" y="1600200"/>
            <a:ext cx="1878013"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21" name="Picture 4" descr="vache_cour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8038" y="4016375"/>
            <a:ext cx="2424112" cy="205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822" name="Text Box 5"/>
          <p:cNvSpPr txBox="1">
            <a:spLocks noChangeArrowheads="1"/>
          </p:cNvSpPr>
          <p:nvPr/>
        </p:nvSpPr>
        <p:spPr bwMode="auto">
          <a:xfrm>
            <a:off x="4103688" y="6248400"/>
            <a:ext cx="13858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fr-FR" sz="2400">
                <a:solidFill>
                  <a:schemeClr val="tx1"/>
                </a:solidFill>
                <a:latin typeface="Times New Roman" pitchFamily="18" charset="0"/>
              </a:rPr>
              <a:t>courbures</a:t>
            </a:r>
          </a:p>
        </p:txBody>
      </p:sp>
      <p:sp>
        <p:nvSpPr>
          <p:cNvPr id="34823" name="Text Box 6"/>
          <p:cNvSpPr txBox="1">
            <a:spLocks noChangeArrowheads="1"/>
          </p:cNvSpPr>
          <p:nvPr/>
        </p:nvSpPr>
        <p:spPr bwMode="auto">
          <a:xfrm>
            <a:off x="3857625" y="3579812"/>
            <a:ext cx="1495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r>
              <a:rPr lang="fr-FR" sz="2400">
                <a:solidFill>
                  <a:schemeClr val="tx1"/>
                </a:solidFill>
                <a:latin typeface="Times New Roman" pitchFamily="18" charset="0"/>
              </a:rPr>
              <a:t>5804 faces</a:t>
            </a:r>
          </a:p>
        </p:txBody>
      </p:sp>
    </p:spTree>
    <p:extLst>
      <p:ext uri="{BB962C8B-B14F-4D97-AF65-F5344CB8AC3E}">
        <p14:creationId xmlns:p14="http://schemas.microsoft.com/office/powerpoint/2010/main" val="30207526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Espace réservé du numéro de diapositive 5"/>
          <p:cNvSpPr>
            <a:spLocks noGrp="1"/>
          </p:cNvSpPr>
          <p:nvPr>
            <p:ph type="sldNum" sz="quarter" idx="12"/>
          </p:nvPr>
        </p:nvSpPr>
        <p:spPr>
          <a:noFill/>
        </p:spPr>
        <p:txBody>
          <a:bodyPr>
            <a:normAutofit fontScale="85000" lnSpcReduction="20000"/>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eaLnBrk="1" hangingPunct="1"/>
            <a:fld id="{CE9F887B-0149-4746-B576-2621CDE2F73C}" type="slidenum">
              <a:rPr lang="fr-FR" sz="1400">
                <a:latin typeface="Comic Sans MS" pitchFamily="66" charset="0"/>
              </a:rPr>
              <a:pPr eaLnBrk="1" hangingPunct="1"/>
              <a:t>36</a:t>
            </a:fld>
            <a:endParaRPr lang="fr-FR" sz="1400">
              <a:latin typeface="Comic Sans MS" pitchFamily="66" charset="0"/>
            </a:endParaRPr>
          </a:p>
        </p:txBody>
      </p:sp>
      <p:sp>
        <p:nvSpPr>
          <p:cNvPr id="37891" name="Rectangle 2"/>
          <p:cNvSpPr>
            <a:spLocks noGrp="1" noChangeArrowheads="1"/>
          </p:cNvSpPr>
          <p:nvPr>
            <p:ph type="title"/>
          </p:nvPr>
        </p:nvSpPr>
        <p:spPr/>
        <p:txBody>
          <a:bodyPr/>
          <a:lstStyle/>
          <a:p>
            <a:pPr eaLnBrk="1" hangingPunct="1"/>
            <a:r>
              <a:rPr lang="fr-FR" smtClean="0"/>
              <a:t>Exemple</a:t>
            </a:r>
          </a:p>
        </p:txBody>
      </p:sp>
      <p:pic>
        <p:nvPicPr>
          <p:cNvPr id="37892" name="Picture 3" descr="DOME_compl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524000"/>
            <a:ext cx="1909763"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4" descr="DOME_courb_compl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1676400"/>
            <a:ext cx="2286000"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5" descr="DOME_courb_selec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3962400"/>
            <a:ext cx="22860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6" descr="DOME_selec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4267200"/>
            <a:ext cx="1905000"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0509905"/>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Espace réservé du numéro de diapositive 5"/>
          <p:cNvSpPr>
            <a:spLocks noGrp="1"/>
          </p:cNvSpPr>
          <p:nvPr>
            <p:ph type="sldNum" sz="quarter" idx="12"/>
          </p:nvPr>
        </p:nvSpPr>
        <p:spPr>
          <a:noFill/>
        </p:spPr>
        <p:txBody>
          <a:bodyPr>
            <a:normAutofit fontScale="85000" lnSpcReduction="20000"/>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eaLnBrk="1" hangingPunct="1"/>
            <a:fld id="{7AC3F8A2-88F6-4555-A117-CB6B013982E4}" type="slidenum">
              <a:rPr lang="fr-FR" sz="1400">
                <a:latin typeface="Comic Sans MS" pitchFamily="66" charset="0"/>
              </a:rPr>
              <a:pPr eaLnBrk="1" hangingPunct="1"/>
              <a:t>37</a:t>
            </a:fld>
            <a:endParaRPr lang="fr-FR" sz="1400">
              <a:latin typeface="Comic Sans MS" pitchFamily="66" charset="0"/>
            </a:endParaRPr>
          </a:p>
        </p:txBody>
      </p:sp>
      <p:sp>
        <p:nvSpPr>
          <p:cNvPr id="35843" name="Rectangle 1026"/>
          <p:cNvSpPr>
            <a:spLocks noGrp="1" noChangeArrowheads="1"/>
          </p:cNvSpPr>
          <p:nvPr>
            <p:ph type="body" idx="1"/>
          </p:nvPr>
        </p:nvSpPr>
        <p:spPr>
          <a:xfrm>
            <a:off x="596900" y="1930400"/>
            <a:ext cx="8291512" cy="1422400"/>
          </a:xfrm>
        </p:spPr>
        <p:txBody>
          <a:bodyPr>
            <a:normAutofit lnSpcReduction="10000"/>
          </a:bodyPr>
          <a:lstStyle/>
          <a:p>
            <a:r>
              <a:rPr lang="fr-FR" dirty="0"/>
              <a:t>Pour comparer les spectres, on utilise une méthode commune</a:t>
            </a:r>
          </a:p>
          <a:p>
            <a:r>
              <a:rPr lang="fr-FR" dirty="0"/>
              <a:t>Calcul de la distance de Minkowski d’ordre 1 :</a:t>
            </a:r>
          </a:p>
          <a:p>
            <a:pPr eaLnBrk="1" hangingPunct="1"/>
            <a:endParaRPr lang="fr-FR" sz="1800" dirty="0" smtClean="0"/>
          </a:p>
          <a:p>
            <a:pPr eaLnBrk="1" hangingPunct="1"/>
            <a:endParaRPr lang="fr-FR" sz="1800" dirty="0" smtClean="0"/>
          </a:p>
          <a:p>
            <a:pPr eaLnBrk="1" hangingPunct="1"/>
            <a:endParaRPr lang="fr-FR" sz="1800" dirty="0" smtClean="0"/>
          </a:p>
        </p:txBody>
      </p:sp>
      <p:sp>
        <p:nvSpPr>
          <p:cNvPr id="35844" name="Rectangle 1027"/>
          <p:cNvSpPr>
            <a:spLocks noGrp="1" noChangeArrowheads="1"/>
          </p:cNvSpPr>
          <p:nvPr>
            <p:ph type="title"/>
          </p:nvPr>
        </p:nvSpPr>
        <p:spPr/>
        <p:txBody>
          <a:bodyPr/>
          <a:lstStyle/>
          <a:p>
            <a:pPr eaLnBrk="1" hangingPunct="1"/>
            <a:r>
              <a:rPr lang="fr-FR" smtClean="0"/>
              <a:t>Comparaison</a:t>
            </a:r>
          </a:p>
        </p:txBody>
      </p:sp>
      <p:graphicFrame>
        <p:nvGraphicFramePr>
          <p:cNvPr id="35845" name="Object 1028"/>
          <p:cNvGraphicFramePr>
            <a:graphicFrameLocks noChangeAspect="1"/>
          </p:cNvGraphicFramePr>
          <p:nvPr/>
        </p:nvGraphicFramePr>
        <p:xfrm>
          <a:off x="1447800" y="3810000"/>
          <a:ext cx="5527675" cy="855663"/>
        </p:xfrm>
        <a:graphic>
          <a:graphicData uri="http://schemas.openxmlformats.org/presentationml/2006/ole">
            <mc:AlternateContent xmlns:mc="http://schemas.openxmlformats.org/markup-compatibility/2006">
              <mc:Choice xmlns:v="urn:schemas-microsoft-com:vml" Requires="v">
                <p:oleObj spid="_x0000_s2402361" name="Équation" r:id="rId4" imgW="1803400" imgH="279400" progId="Equation.3">
                  <p:embed/>
                </p:oleObj>
              </mc:Choice>
              <mc:Fallback>
                <p:oleObj name="Équation" r:id="rId4" imgW="1803400" imgH="2794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3810000"/>
                        <a:ext cx="5527675" cy="855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700263649"/>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Espace réservé du numéro de diapositive 5"/>
          <p:cNvSpPr>
            <a:spLocks noGrp="1"/>
          </p:cNvSpPr>
          <p:nvPr>
            <p:ph type="sldNum" sz="quarter" idx="12"/>
          </p:nvPr>
        </p:nvSpPr>
        <p:spPr>
          <a:noFill/>
        </p:spPr>
        <p:txBody>
          <a:bodyPr>
            <a:normAutofit fontScale="85000" lnSpcReduction="20000"/>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eaLnBrk="1" hangingPunct="1"/>
            <a:fld id="{303DCA99-5990-4010-BAF5-F37DA5262CD5}" type="slidenum">
              <a:rPr lang="fr-FR" sz="1400">
                <a:latin typeface="Comic Sans MS" pitchFamily="66" charset="0"/>
              </a:rPr>
              <a:pPr eaLnBrk="1" hangingPunct="1"/>
              <a:t>38</a:t>
            </a:fld>
            <a:endParaRPr lang="fr-FR" sz="1400">
              <a:latin typeface="Comic Sans MS" pitchFamily="66" charset="0"/>
            </a:endParaRPr>
          </a:p>
        </p:txBody>
      </p:sp>
      <p:sp>
        <p:nvSpPr>
          <p:cNvPr id="38915" name="Rectangle 2"/>
          <p:cNvSpPr>
            <a:spLocks noGrp="1" noChangeArrowheads="1"/>
          </p:cNvSpPr>
          <p:nvPr>
            <p:ph type="title"/>
          </p:nvPr>
        </p:nvSpPr>
        <p:spPr/>
        <p:txBody>
          <a:bodyPr/>
          <a:lstStyle/>
          <a:p>
            <a:pPr eaLnBrk="1" hangingPunct="1"/>
            <a:r>
              <a:rPr lang="fr-FR" smtClean="0"/>
              <a:t>Problèmes de l’approche locale</a:t>
            </a:r>
          </a:p>
        </p:txBody>
      </p:sp>
      <p:sp>
        <p:nvSpPr>
          <p:cNvPr id="38916" name="Rectangle 3"/>
          <p:cNvSpPr>
            <a:spLocks noGrp="1" noChangeArrowheads="1"/>
          </p:cNvSpPr>
          <p:nvPr>
            <p:ph type="body" idx="1"/>
          </p:nvPr>
        </p:nvSpPr>
        <p:spPr/>
        <p:txBody>
          <a:bodyPr>
            <a:normAutofit/>
          </a:bodyPr>
          <a:lstStyle/>
          <a:p>
            <a:r>
              <a:rPr lang="fr-FR" dirty="0"/>
              <a:t>Voisinage</a:t>
            </a:r>
          </a:p>
          <a:p>
            <a:r>
              <a:rPr lang="fr-FR" dirty="0"/>
              <a:t>Perte importante d’information</a:t>
            </a:r>
          </a:p>
        </p:txBody>
      </p:sp>
      <p:pic>
        <p:nvPicPr>
          <p:cNvPr id="38917" name="Picture 4" descr="diabol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2971800"/>
            <a:ext cx="1905000"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5" descr="sphe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971800"/>
            <a:ext cx="1905000"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6" descr="spectre_sphe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3124200"/>
            <a:ext cx="19431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0" name="Line 7"/>
          <p:cNvSpPr>
            <a:spLocks noChangeShapeType="1"/>
          </p:cNvSpPr>
          <p:nvPr/>
        </p:nvSpPr>
        <p:spPr bwMode="auto">
          <a:xfrm>
            <a:off x="2590800" y="4038600"/>
            <a:ext cx="533400" cy="0"/>
          </a:xfrm>
          <a:prstGeom prst="line">
            <a:avLst/>
          </a:prstGeom>
          <a:noFill/>
          <a:ln w="12700" cap="sq">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8921" name="Line 8"/>
          <p:cNvSpPr>
            <a:spLocks noChangeShapeType="1"/>
          </p:cNvSpPr>
          <p:nvPr/>
        </p:nvSpPr>
        <p:spPr bwMode="auto">
          <a:xfrm flipH="1">
            <a:off x="5791200" y="4343400"/>
            <a:ext cx="609600" cy="0"/>
          </a:xfrm>
          <a:prstGeom prst="line">
            <a:avLst/>
          </a:prstGeom>
          <a:noFill/>
          <a:ln w="12700" cap="sq">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Tree>
    <p:extLst>
      <p:ext uri="{BB962C8B-B14F-4D97-AF65-F5344CB8AC3E}">
        <p14:creationId xmlns:p14="http://schemas.microsoft.com/office/powerpoint/2010/main" val="2767076846"/>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Espace réservé du numéro de diapositive 5"/>
          <p:cNvSpPr>
            <a:spLocks noGrp="1"/>
          </p:cNvSpPr>
          <p:nvPr>
            <p:ph type="sldNum" sz="quarter" idx="12"/>
          </p:nvPr>
        </p:nvSpPr>
        <p:spPr>
          <a:noFill/>
        </p:spPr>
        <p:txBody>
          <a:bodyPr>
            <a:normAutofit fontScale="85000" lnSpcReduction="20000"/>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eaLnBrk="1" hangingPunct="1"/>
            <a:fld id="{E30F7593-1EAF-4FBF-940C-3678C3AF462A}" type="slidenum">
              <a:rPr lang="fr-FR" sz="1400">
                <a:latin typeface="Comic Sans MS" pitchFamily="66" charset="0"/>
              </a:rPr>
              <a:pPr eaLnBrk="1" hangingPunct="1"/>
              <a:t>39</a:t>
            </a:fld>
            <a:endParaRPr lang="fr-FR" sz="1400">
              <a:latin typeface="Comic Sans MS" pitchFamily="66" charset="0"/>
            </a:endParaRPr>
          </a:p>
        </p:txBody>
      </p:sp>
      <p:sp>
        <p:nvSpPr>
          <p:cNvPr id="40963" name="Rectangle 2"/>
          <p:cNvSpPr>
            <a:spLocks noGrp="1" noChangeArrowheads="1"/>
          </p:cNvSpPr>
          <p:nvPr>
            <p:ph type="title"/>
          </p:nvPr>
        </p:nvSpPr>
        <p:spPr/>
        <p:txBody>
          <a:bodyPr/>
          <a:lstStyle/>
          <a:p>
            <a:pPr eaLnBrk="1" hangingPunct="1"/>
            <a:r>
              <a:rPr lang="fr-FR" smtClean="0"/>
              <a:t>Interface du moteur</a:t>
            </a:r>
          </a:p>
        </p:txBody>
      </p:sp>
      <p:pic>
        <p:nvPicPr>
          <p:cNvPr id="40964" name="Picture 3"/>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209800" y="1703151"/>
            <a:ext cx="4587875" cy="4691299"/>
          </a:xfrm>
        </p:spPr>
      </p:pic>
    </p:spTree>
    <p:extLst>
      <p:ext uri="{BB962C8B-B14F-4D97-AF65-F5344CB8AC3E}">
        <p14:creationId xmlns:p14="http://schemas.microsoft.com/office/powerpoint/2010/main" val="3988944912"/>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pPr eaLnBrk="1" hangingPunct="1"/>
            <a:r>
              <a:rPr lang="fr-FR" smtClean="0"/>
              <a:t>Challenge</a:t>
            </a:r>
          </a:p>
        </p:txBody>
      </p:sp>
      <p:pic>
        <p:nvPicPr>
          <p:cNvPr id="6148" name="Picture 3" descr="C:\Talks\Hopkins (Shape Matching)-04\google.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3629025"/>
            <a:ext cx="373380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930245" name="Object 5"/>
          <p:cNvGraphicFramePr>
            <a:graphicFrameLocks noChangeAspect="1"/>
          </p:cNvGraphicFramePr>
          <p:nvPr>
            <p:extLst>
              <p:ext uri="{D42A27DB-BD31-4B8C-83A1-F6EECF244321}">
                <p14:modId xmlns:p14="http://schemas.microsoft.com/office/powerpoint/2010/main" val="951424564"/>
              </p:ext>
            </p:extLst>
          </p:nvPr>
        </p:nvGraphicFramePr>
        <p:xfrm>
          <a:off x="3657600" y="3524250"/>
          <a:ext cx="3810000" cy="3028950"/>
        </p:xfrm>
        <a:graphic>
          <a:graphicData uri="http://schemas.openxmlformats.org/presentationml/2006/ole">
            <mc:AlternateContent xmlns:mc="http://schemas.openxmlformats.org/markup-compatibility/2006">
              <mc:Choice xmlns:v="urn:schemas-microsoft-com:vml" Requires="v">
                <p:oleObj spid="_x0000_s2416692" name="Image bitmap" r:id="rId5" imgW="12193702" imgH="9752381" progId="Paint.Picture">
                  <p:embed/>
                </p:oleObj>
              </mc:Choice>
              <mc:Fallback>
                <p:oleObj name="Image bitmap" r:id="rId5" imgW="12193702" imgH="9752381"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3524250"/>
                        <a:ext cx="3810000" cy="302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50" name="Rectangle 6"/>
          <p:cNvSpPr>
            <a:spLocks noChangeArrowheads="1"/>
          </p:cNvSpPr>
          <p:nvPr/>
        </p:nvSpPr>
        <p:spPr bwMode="auto">
          <a:xfrm>
            <a:off x="381000" y="1619250"/>
            <a:ext cx="8229600" cy="1698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spcAft>
                <a:spcPct val="10000"/>
              </a:spcAft>
              <a:buClr>
                <a:srgbClr val="FFCC00"/>
              </a:buClr>
              <a:buSzPct val="80000"/>
              <a:buFont typeface="Wingdings" pitchFamily="2" charset="2"/>
              <a:buNone/>
            </a:pPr>
            <a:r>
              <a:rPr lang="en-US" sz="2900" dirty="0" err="1">
                <a:latin typeface="+mn-lt"/>
              </a:rPr>
              <a:t>Etant</a:t>
            </a:r>
            <a:r>
              <a:rPr lang="en-US" sz="2900" dirty="0">
                <a:latin typeface="+mn-lt"/>
              </a:rPr>
              <a:t> </a:t>
            </a:r>
            <a:r>
              <a:rPr lang="en-US" sz="2900" dirty="0" err="1" smtClean="0">
                <a:latin typeface="+mn-lt"/>
              </a:rPr>
              <a:t>donné</a:t>
            </a:r>
            <a:r>
              <a:rPr lang="en-US" sz="2900" dirty="0" smtClean="0">
                <a:latin typeface="+mn-lt"/>
              </a:rPr>
              <a:t> : </a:t>
            </a:r>
            <a:r>
              <a:rPr lang="en-US" sz="2900" dirty="0" err="1">
                <a:latin typeface="+mn-lt"/>
              </a:rPr>
              <a:t>Une</a:t>
            </a:r>
            <a:r>
              <a:rPr lang="en-US" sz="2900" dirty="0">
                <a:latin typeface="+mn-lt"/>
              </a:rPr>
              <a:t> base de </a:t>
            </a:r>
            <a:r>
              <a:rPr lang="en-US" sz="2900" dirty="0" err="1">
                <a:latin typeface="+mn-lt"/>
              </a:rPr>
              <a:t>modèles</a:t>
            </a:r>
            <a:r>
              <a:rPr lang="en-US" sz="2900" dirty="0">
                <a:latin typeface="+mn-lt"/>
              </a:rPr>
              <a:t> 3D et </a:t>
            </a:r>
            <a:r>
              <a:rPr lang="en-US" sz="2900" dirty="0" err="1">
                <a:latin typeface="+mn-lt"/>
              </a:rPr>
              <a:t>une</a:t>
            </a:r>
            <a:r>
              <a:rPr lang="en-US" sz="2900" dirty="0">
                <a:latin typeface="+mn-lt"/>
              </a:rPr>
              <a:t> </a:t>
            </a:r>
            <a:r>
              <a:rPr lang="en-US" sz="2900" dirty="0" err="1">
                <a:latin typeface="+mn-lt"/>
              </a:rPr>
              <a:t>requête</a:t>
            </a:r>
            <a:r>
              <a:rPr lang="en-US" sz="2900" dirty="0">
                <a:latin typeface="+mn-lt"/>
              </a:rPr>
              <a:t> </a:t>
            </a:r>
          </a:p>
          <a:p>
            <a:pPr eaLnBrk="0" hangingPunct="0">
              <a:spcBef>
                <a:spcPct val="50000"/>
              </a:spcBef>
              <a:spcAft>
                <a:spcPct val="10000"/>
              </a:spcAft>
              <a:buClr>
                <a:srgbClr val="FFCC00"/>
              </a:buClr>
              <a:buSzPct val="80000"/>
            </a:pPr>
            <a:r>
              <a:rPr lang="en-US" sz="2900" dirty="0" err="1" smtClean="0">
                <a:latin typeface="+mn-lt"/>
              </a:rPr>
              <a:t>Chercher</a:t>
            </a:r>
            <a:r>
              <a:rPr lang="en-US" sz="2900" dirty="0" smtClean="0">
                <a:latin typeface="+mn-lt"/>
              </a:rPr>
              <a:t> : </a:t>
            </a:r>
            <a:r>
              <a:rPr lang="en-US" sz="2900" dirty="0">
                <a:latin typeface="+mn-lt"/>
              </a:rPr>
              <a:t>Les k </a:t>
            </a:r>
            <a:r>
              <a:rPr lang="en-US" sz="2900" dirty="0" err="1">
                <a:latin typeface="+mn-lt"/>
              </a:rPr>
              <a:t>modèles</a:t>
            </a:r>
            <a:r>
              <a:rPr lang="en-US" sz="2900" dirty="0">
                <a:latin typeface="+mn-lt"/>
              </a:rPr>
              <a:t> 3D </a:t>
            </a:r>
            <a:r>
              <a:rPr lang="en-US" sz="2900" dirty="0" err="1">
                <a:latin typeface="+mn-lt"/>
              </a:rPr>
              <a:t>similaires</a:t>
            </a:r>
            <a:r>
              <a:rPr lang="en-US" sz="2900" dirty="0">
                <a:latin typeface="+mn-lt"/>
              </a:rPr>
              <a:t> à la </a:t>
            </a:r>
            <a:r>
              <a:rPr lang="en-US" sz="2900" dirty="0" err="1">
                <a:latin typeface="+mn-lt"/>
              </a:rPr>
              <a:t>requête</a:t>
            </a:r>
            <a:r>
              <a:rPr lang="en-US" sz="2900" dirty="0">
                <a:latin typeface="+mn-lt"/>
              </a:rPr>
              <a:t>.</a:t>
            </a:r>
            <a:endParaRPr lang="fr-FR" sz="2900" dirty="0">
              <a:latin typeface="+mn-lt"/>
            </a:endParaRPr>
          </a:p>
        </p:txBody>
      </p:sp>
    </p:spTree>
    <p:extLst>
      <p:ext uri="{BB962C8B-B14F-4D97-AF65-F5344CB8AC3E}">
        <p14:creationId xmlns:p14="http://schemas.microsoft.com/office/powerpoint/2010/main" val="41299287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1930245"/>
                                        </p:tgtEl>
                                        <p:attrNameLst>
                                          <p:attrName>style.visibility</p:attrName>
                                        </p:attrNameLst>
                                      </p:cBhvr>
                                      <p:to>
                                        <p:strVal val="visible"/>
                                      </p:to>
                                    </p:set>
                                    <p:animEffect transition="in" filter="randombar(horizontal)">
                                      <p:cBhvr>
                                        <p:cTn id="7" dur="500"/>
                                        <p:tgtEl>
                                          <p:spTgt spid="1930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Espace réservé du numéro de diapositive 5"/>
          <p:cNvSpPr>
            <a:spLocks noGrp="1"/>
          </p:cNvSpPr>
          <p:nvPr>
            <p:ph type="sldNum" sz="quarter" idx="12"/>
          </p:nvPr>
        </p:nvSpPr>
        <p:spPr>
          <a:noFill/>
        </p:spPr>
        <p:txBody>
          <a:bodyPr>
            <a:normAutofit fontScale="85000" lnSpcReduction="20000"/>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eaLnBrk="1" hangingPunct="1"/>
            <a:fld id="{2B804DAB-7F9E-46FE-95EF-0018610AE157}" type="slidenum">
              <a:rPr lang="fr-FR" sz="1400">
                <a:latin typeface="Comic Sans MS" pitchFamily="66" charset="0"/>
              </a:rPr>
              <a:pPr eaLnBrk="1" hangingPunct="1"/>
              <a:t>40</a:t>
            </a:fld>
            <a:endParaRPr lang="fr-FR" sz="1400">
              <a:latin typeface="Comic Sans MS" pitchFamily="66" charset="0"/>
            </a:endParaRPr>
          </a:p>
        </p:txBody>
      </p:sp>
      <p:sp>
        <p:nvSpPr>
          <p:cNvPr id="39939" name="Rectangle 2"/>
          <p:cNvSpPr>
            <a:spLocks noGrp="1" noChangeArrowheads="1"/>
          </p:cNvSpPr>
          <p:nvPr>
            <p:ph type="title"/>
          </p:nvPr>
        </p:nvSpPr>
        <p:spPr/>
        <p:txBody>
          <a:bodyPr/>
          <a:lstStyle/>
          <a:p>
            <a:pPr eaLnBrk="1" hangingPunct="1"/>
            <a:r>
              <a:rPr lang="fr-FR" smtClean="0"/>
              <a:t>Interface du moteur</a:t>
            </a:r>
          </a:p>
        </p:txBody>
      </p:sp>
      <p:pic>
        <p:nvPicPr>
          <p:cNvPr id="39940" name="Picture 3"/>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667000" y="1690664"/>
            <a:ext cx="4586288" cy="4691086"/>
          </a:xfrm>
          <a:noFill/>
        </p:spPr>
      </p:pic>
    </p:spTree>
    <p:extLst>
      <p:ext uri="{BB962C8B-B14F-4D97-AF65-F5344CB8AC3E}">
        <p14:creationId xmlns:p14="http://schemas.microsoft.com/office/powerpoint/2010/main" val="2321922723"/>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p:txBody>
          <a:bodyPr/>
          <a:lstStyle/>
          <a:p>
            <a:r>
              <a:rPr lang="en-US" dirty="0" err="1" smtClean="0"/>
              <a:t>Recherche</a:t>
            </a:r>
            <a:r>
              <a:rPr lang="en-US" dirty="0" smtClean="0"/>
              <a:t> de </a:t>
            </a:r>
            <a:r>
              <a:rPr lang="en-US" dirty="0" err="1" smtClean="0"/>
              <a:t>modèles</a:t>
            </a:r>
            <a:r>
              <a:rPr lang="en-US" dirty="0" smtClean="0"/>
              <a:t> 3D </a:t>
            </a:r>
            <a:r>
              <a:rPr lang="en-US" dirty="0" err="1" smtClean="0"/>
              <a:t>basée</a:t>
            </a:r>
            <a:r>
              <a:rPr lang="en-US" dirty="0" smtClean="0"/>
              <a:t> </a:t>
            </a:r>
            <a:r>
              <a:rPr lang="en-US" dirty="0" err="1" smtClean="0"/>
              <a:t>sur</a:t>
            </a:r>
            <a:r>
              <a:rPr lang="en-US" dirty="0" smtClean="0"/>
              <a:t>   </a:t>
            </a:r>
            <a:r>
              <a:rPr lang="fr-FR" dirty="0" smtClean="0"/>
              <a:t>la distribution </a:t>
            </a:r>
            <a:r>
              <a:rPr lang="fr-FR" dirty="0"/>
              <a:t>de distance </a:t>
            </a:r>
            <a:r>
              <a:rPr lang="fr-FR" dirty="0" smtClean="0"/>
              <a:t>D2 </a:t>
            </a:r>
          </a:p>
          <a:p>
            <a:r>
              <a:rPr lang="fr-FR" dirty="0" smtClean="0"/>
              <a:t>[R</a:t>
            </a:r>
            <a:r>
              <a:rPr lang="fr-FR" dirty="0"/>
              <a:t>. Osada et al. SMI 2001]</a:t>
            </a:r>
          </a:p>
        </p:txBody>
      </p:sp>
      <p:sp>
        <p:nvSpPr>
          <p:cNvPr id="3" name="Titre 2"/>
          <p:cNvSpPr>
            <a:spLocks noGrp="1"/>
          </p:cNvSpPr>
          <p:nvPr>
            <p:ph type="title"/>
          </p:nvPr>
        </p:nvSpPr>
        <p:spPr/>
        <p:txBody>
          <a:bodyPr/>
          <a:lstStyle/>
          <a:p>
            <a:endParaRPr lang="fr-FR"/>
          </a:p>
        </p:txBody>
      </p:sp>
    </p:spTree>
    <p:extLst>
      <p:ext uri="{BB962C8B-B14F-4D97-AF65-F5344CB8AC3E}">
        <p14:creationId xmlns:p14="http://schemas.microsoft.com/office/powerpoint/2010/main" val="13979498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Espace réservé du numéro de diapositive 5"/>
          <p:cNvSpPr>
            <a:spLocks noGrp="1"/>
          </p:cNvSpPr>
          <p:nvPr>
            <p:ph type="sldNum" sz="quarter" idx="12"/>
          </p:nvPr>
        </p:nvSpPr>
        <p:spPr>
          <a:noFill/>
        </p:spPr>
        <p:txBody>
          <a:bodyPr>
            <a:normAutofit fontScale="85000" lnSpcReduction="20000"/>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eaLnBrk="1" hangingPunct="1"/>
            <a:fld id="{2454E32F-CD97-4CFA-A664-70E8D82C1175}" type="slidenum">
              <a:rPr lang="fr-FR" sz="1400">
                <a:latin typeface="Comic Sans MS" pitchFamily="66" charset="0"/>
              </a:rPr>
              <a:pPr eaLnBrk="1" hangingPunct="1"/>
              <a:t>42</a:t>
            </a:fld>
            <a:endParaRPr lang="fr-FR" sz="1400">
              <a:latin typeface="Comic Sans MS" pitchFamily="66" charset="0"/>
            </a:endParaRPr>
          </a:p>
        </p:txBody>
      </p:sp>
      <p:sp>
        <p:nvSpPr>
          <p:cNvPr id="41987" name="Rectangle 2"/>
          <p:cNvSpPr>
            <a:spLocks noGrp="1" noChangeArrowheads="1"/>
          </p:cNvSpPr>
          <p:nvPr>
            <p:ph type="title"/>
          </p:nvPr>
        </p:nvSpPr>
        <p:spPr>
          <a:xfrm>
            <a:off x="228600" y="0"/>
            <a:ext cx="8763000" cy="1143000"/>
          </a:xfrm>
        </p:spPr>
        <p:txBody>
          <a:bodyPr>
            <a:normAutofit fontScale="90000"/>
          </a:bodyPr>
          <a:lstStyle/>
          <a:p>
            <a:pPr eaLnBrk="1" hangingPunct="1"/>
            <a:r>
              <a:rPr lang="en-US" dirty="0" smtClean="0"/>
              <a:t>D2 </a:t>
            </a:r>
            <a:r>
              <a:rPr lang="fr-FR" dirty="0" smtClean="0"/>
              <a:t>Distribution de distance [R. Osada et al. SMI 2001]</a:t>
            </a:r>
            <a:endParaRPr lang="en-US" dirty="0" smtClean="0"/>
          </a:p>
        </p:txBody>
      </p:sp>
      <p:sp>
        <p:nvSpPr>
          <p:cNvPr id="41988" name="Rectangle 3"/>
          <p:cNvSpPr>
            <a:spLocks noGrp="1" noChangeArrowheads="1"/>
          </p:cNvSpPr>
          <p:nvPr>
            <p:ph type="body" idx="1"/>
          </p:nvPr>
        </p:nvSpPr>
        <p:spPr>
          <a:xfrm>
            <a:off x="685800" y="1371600"/>
            <a:ext cx="7772400" cy="4724400"/>
          </a:xfrm>
        </p:spPr>
        <p:txBody>
          <a:bodyPr/>
          <a:lstStyle/>
          <a:p>
            <a:pPr marL="0" indent="0">
              <a:buNone/>
            </a:pPr>
            <a:r>
              <a:rPr lang="en-US" u="sng" dirty="0" err="1" smtClean="0"/>
              <a:t>L’idée</a:t>
            </a:r>
            <a:r>
              <a:rPr lang="en-US" u="sng" dirty="0" smtClean="0"/>
              <a:t> clef 1 </a:t>
            </a:r>
            <a:r>
              <a:rPr lang="en-US" dirty="0" smtClean="0"/>
              <a:t>: </a:t>
            </a:r>
            <a:r>
              <a:rPr lang="en-US" sz="3200" dirty="0" smtClean="0">
                <a:latin typeface="Times New Roman" pitchFamily="18" charset="0"/>
              </a:rPr>
              <a:t>en </a:t>
            </a:r>
            <a:r>
              <a:rPr lang="en-US" sz="3200" dirty="0" err="1">
                <a:latin typeface="Times New Roman" pitchFamily="18" charset="0"/>
              </a:rPr>
              <a:t>considérant</a:t>
            </a:r>
            <a:r>
              <a:rPr lang="en-US" sz="3200" dirty="0">
                <a:latin typeface="Times New Roman" pitchFamily="18" charset="0"/>
              </a:rPr>
              <a:t> les points la </a:t>
            </a:r>
            <a:r>
              <a:rPr lang="en-US" sz="3200" dirty="0" err="1">
                <a:latin typeface="Times New Roman" pitchFamily="18" charset="0"/>
              </a:rPr>
              <a:t>méthode</a:t>
            </a:r>
            <a:r>
              <a:rPr lang="en-US" sz="3200" dirty="0">
                <a:latin typeface="Times New Roman" pitchFamily="18" charset="0"/>
              </a:rPr>
              <a:t> </a:t>
            </a:r>
            <a:r>
              <a:rPr lang="en-US" sz="3200" dirty="0" err="1">
                <a:latin typeface="Times New Roman" pitchFamily="18" charset="0"/>
              </a:rPr>
              <a:t>évite</a:t>
            </a:r>
            <a:r>
              <a:rPr lang="en-US" sz="3200" dirty="0">
                <a:latin typeface="Times New Roman" pitchFamily="18" charset="0"/>
              </a:rPr>
              <a:t> les </a:t>
            </a:r>
            <a:r>
              <a:rPr lang="en-US" sz="3200" dirty="0" err="1">
                <a:latin typeface="Times New Roman" pitchFamily="18" charset="0"/>
              </a:rPr>
              <a:t>problèles</a:t>
            </a:r>
            <a:r>
              <a:rPr lang="en-US" sz="3200" dirty="0">
                <a:latin typeface="Times New Roman" pitchFamily="18" charset="0"/>
              </a:rPr>
              <a:t> du genre, de </a:t>
            </a:r>
            <a:r>
              <a:rPr lang="en-US" sz="3200" dirty="0" err="1">
                <a:latin typeface="Times New Roman" pitchFamily="18" charset="0"/>
              </a:rPr>
              <a:t>connectivité</a:t>
            </a:r>
            <a:r>
              <a:rPr lang="en-US" sz="3200" dirty="0">
                <a:latin typeface="Times New Roman" pitchFamily="18" charset="0"/>
              </a:rPr>
              <a:t>, </a:t>
            </a:r>
            <a:r>
              <a:rPr lang="en-US" sz="3200" dirty="0" err="1">
                <a:latin typeface="Times New Roman" pitchFamily="18" charset="0"/>
              </a:rPr>
              <a:t>etc</a:t>
            </a:r>
            <a:r>
              <a:rPr lang="en-US" sz="3200" dirty="0">
                <a:latin typeface="Times New Roman" pitchFamily="18" charset="0"/>
              </a:rPr>
              <a:t> ..</a:t>
            </a:r>
          </a:p>
          <a:p>
            <a:pPr marL="0" indent="0" eaLnBrk="1" hangingPunct="1">
              <a:buFontTx/>
              <a:buNone/>
            </a:pPr>
            <a:endParaRPr lang="en-US" dirty="0" smtClean="0"/>
          </a:p>
        </p:txBody>
      </p:sp>
      <p:graphicFrame>
        <p:nvGraphicFramePr>
          <p:cNvPr id="41989" name="Object 5"/>
          <p:cNvGraphicFramePr>
            <a:graphicFrameLocks noChangeAspect="1"/>
          </p:cNvGraphicFramePr>
          <p:nvPr/>
        </p:nvGraphicFramePr>
        <p:xfrm>
          <a:off x="838200" y="3048000"/>
          <a:ext cx="3200400" cy="3200400"/>
        </p:xfrm>
        <a:graphic>
          <a:graphicData uri="http://schemas.openxmlformats.org/presentationml/2006/ole">
            <mc:AlternateContent xmlns:mc="http://schemas.openxmlformats.org/markup-compatibility/2006">
              <mc:Choice xmlns:v="urn:schemas-microsoft-com:vml" Requires="v">
                <p:oleObj spid="_x0000_s2403440" name="Bitmap Image" r:id="rId4" imgW="4761905" imgH="4761905" progId="Paint.Picture">
                  <p:embed/>
                </p:oleObj>
              </mc:Choice>
              <mc:Fallback>
                <p:oleObj name="Bitmap Image" r:id="rId4" imgW="4761905" imgH="4761905" progId="Paint.Picture">
                  <p:embed/>
                  <p:pic>
                    <p:nvPicPr>
                      <p:cNvPr id="0" nam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8200" y="3048000"/>
                        <a:ext cx="32004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990" name="Object 6"/>
          <p:cNvGraphicFramePr>
            <a:graphicFrameLocks noChangeAspect="1"/>
          </p:cNvGraphicFramePr>
          <p:nvPr/>
        </p:nvGraphicFramePr>
        <p:xfrm>
          <a:off x="5410200" y="3057525"/>
          <a:ext cx="3190875" cy="3190875"/>
        </p:xfrm>
        <a:graphic>
          <a:graphicData uri="http://schemas.openxmlformats.org/presentationml/2006/ole">
            <mc:AlternateContent xmlns:mc="http://schemas.openxmlformats.org/markup-compatibility/2006">
              <mc:Choice xmlns:v="urn:schemas-microsoft-com:vml" Requires="v">
                <p:oleObj spid="_x0000_s2403441" name="Bitmap Image" r:id="rId6" imgW="4761905" imgH="4761905" progId="Paint.Picture">
                  <p:embed/>
                </p:oleObj>
              </mc:Choice>
              <mc:Fallback>
                <p:oleObj name="Bitmap Image" r:id="rId6" imgW="4761905" imgH="4761905" progId="Paint.Picture">
                  <p:embed/>
                  <p:pic>
                    <p:nvPicPr>
                      <p:cNvPr id="0" name=""/>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10200" y="3057525"/>
                        <a:ext cx="3190875" cy="319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991" name="Text Box 7"/>
          <p:cNvSpPr txBox="1">
            <a:spLocks noChangeArrowheads="1"/>
          </p:cNvSpPr>
          <p:nvPr/>
        </p:nvSpPr>
        <p:spPr bwMode="auto">
          <a:xfrm>
            <a:off x="609600" y="3200400"/>
            <a:ext cx="3352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lgn="ctr" eaLnBrk="1" hangingPunct="1">
              <a:spcBef>
                <a:spcPct val="50000"/>
              </a:spcBef>
            </a:pPr>
            <a:r>
              <a:rPr lang="en-US" sz="2000" dirty="0">
                <a:solidFill>
                  <a:schemeClr val="tx1"/>
                </a:solidFill>
                <a:latin typeface="Times New Roman" pitchFamily="18" charset="0"/>
              </a:rPr>
              <a:t>Triangulated Model</a:t>
            </a:r>
          </a:p>
        </p:txBody>
      </p:sp>
      <p:sp>
        <p:nvSpPr>
          <p:cNvPr id="41992" name="Text Box 8"/>
          <p:cNvSpPr txBox="1">
            <a:spLocks noChangeArrowheads="1"/>
          </p:cNvSpPr>
          <p:nvPr/>
        </p:nvSpPr>
        <p:spPr bwMode="auto">
          <a:xfrm>
            <a:off x="5181600" y="3200400"/>
            <a:ext cx="3352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lgn="ctr" eaLnBrk="1" hangingPunct="1">
              <a:spcBef>
                <a:spcPct val="50000"/>
              </a:spcBef>
            </a:pPr>
            <a:r>
              <a:rPr lang="en-US" sz="2000" dirty="0">
                <a:solidFill>
                  <a:schemeClr val="tx1"/>
                </a:solidFill>
                <a:latin typeface="Times New Roman" pitchFamily="18" charset="0"/>
              </a:rPr>
              <a:t>Point Set</a:t>
            </a:r>
          </a:p>
        </p:txBody>
      </p:sp>
      <p:sp>
        <p:nvSpPr>
          <p:cNvPr id="41994" name="Line 10"/>
          <p:cNvSpPr>
            <a:spLocks noChangeShapeType="1"/>
          </p:cNvSpPr>
          <p:nvPr/>
        </p:nvSpPr>
        <p:spPr bwMode="auto">
          <a:xfrm>
            <a:off x="4114800" y="4876800"/>
            <a:ext cx="1219200" cy="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255088874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ce réservé du numéro de diapositive 5"/>
          <p:cNvSpPr>
            <a:spLocks noGrp="1"/>
          </p:cNvSpPr>
          <p:nvPr>
            <p:ph type="sldNum" sz="quarter" idx="12"/>
          </p:nvPr>
        </p:nvSpPr>
        <p:spPr>
          <a:noFill/>
        </p:spPr>
        <p:txBody>
          <a:bodyPr>
            <a:normAutofit fontScale="85000" lnSpcReduction="20000"/>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eaLnBrk="1" hangingPunct="1"/>
            <a:fld id="{79CE7A9C-4E2B-41C0-943A-EA8D52E50369}" type="slidenum">
              <a:rPr lang="fr-FR" sz="1400">
                <a:latin typeface="Comic Sans MS" pitchFamily="66" charset="0"/>
              </a:rPr>
              <a:pPr eaLnBrk="1" hangingPunct="1"/>
              <a:t>43</a:t>
            </a:fld>
            <a:endParaRPr lang="fr-FR" sz="1400">
              <a:latin typeface="Comic Sans MS" pitchFamily="66" charset="0"/>
            </a:endParaRPr>
          </a:p>
        </p:txBody>
      </p:sp>
      <p:sp>
        <p:nvSpPr>
          <p:cNvPr id="43011" name="Rectangle 2"/>
          <p:cNvSpPr>
            <a:spLocks noGrp="1" noChangeArrowheads="1"/>
          </p:cNvSpPr>
          <p:nvPr>
            <p:ph type="title"/>
          </p:nvPr>
        </p:nvSpPr>
        <p:spPr>
          <a:xfrm>
            <a:off x="533400" y="0"/>
            <a:ext cx="7772400" cy="1143000"/>
          </a:xfrm>
        </p:spPr>
        <p:txBody>
          <a:bodyPr/>
          <a:lstStyle/>
          <a:p>
            <a:pPr eaLnBrk="1" hangingPunct="1"/>
            <a:r>
              <a:rPr lang="en-US" smtClean="0"/>
              <a:t>D2 </a:t>
            </a:r>
            <a:r>
              <a:rPr lang="fr-FR" smtClean="0"/>
              <a:t>Distribution de distance</a:t>
            </a:r>
            <a:endParaRPr lang="en-US" smtClean="0"/>
          </a:p>
        </p:txBody>
      </p:sp>
      <p:sp>
        <p:nvSpPr>
          <p:cNvPr id="43012" name="Rectangle 3"/>
          <p:cNvSpPr>
            <a:spLocks noGrp="1" noChangeArrowheads="1"/>
          </p:cNvSpPr>
          <p:nvPr>
            <p:ph type="body" idx="1"/>
          </p:nvPr>
        </p:nvSpPr>
        <p:spPr>
          <a:xfrm>
            <a:off x="685800" y="1371600"/>
            <a:ext cx="7772400" cy="4724400"/>
          </a:xfrm>
        </p:spPr>
        <p:txBody>
          <a:bodyPr/>
          <a:lstStyle/>
          <a:p>
            <a:pPr marL="0" indent="0" eaLnBrk="1" hangingPunct="1">
              <a:buFontTx/>
              <a:buNone/>
            </a:pPr>
            <a:r>
              <a:rPr lang="en-US" u="sng" dirty="0" err="1" smtClean="0"/>
              <a:t>L’idée</a:t>
            </a:r>
            <a:r>
              <a:rPr lang="en-US" u="sng" dirty="0" smtClean="0"/>
              <a:t> clef 2 </a:t>
            </a:r>
            <a:r>
              <a:rPr lang="en-US" dirty="0" smtClean="0"/>
              <a:t>:</a:t>
            </a:r>
          </a:p>
          <a:p>
            <a:pPr marL="0" indent="0" eaLnBrk="1" hangingPunct="1">
              <a:buFontTx/>
              <a:buNone/>
            </a:pPr>
            <a:r>
              <a:rPr lang="en-US" dirty="0" smtClean="0"/>
              <a:t>La distance entre 2 points ne </a:t>
            </a:r>
            <a:r>
              <a:rPr lang="en-US" dirty="0" err="1" smtClean="0"/>
              <a:t>changent</a:t>
            </a:r>
            <a:r>
              <a:rPr lang="en-US" dirty="0" smtClean="0"/>
              <a:t> pas </a:t>
            </a:r>
            <a:r>
              <a:rPr lang="en-US" dirty="0" err="1" smtClean="0"/>
              <a:t>si</a:t>
            </a:r>
            <a:r>
              <a:rPr lang="en-US" dirty="0" smtClean="0"/>
              <a:t> les </a:t>
            </a:r>
            <a:r>
              <a:rPr lang="en-US" dirty="0" err="1" smtClean="0"/>
              <a:t>deux</a:t>
            </a:r>
            <a:r>
              <a:rPr lang="en-US" dirty="0" smtClean="0"/>
              <a:t> points  </a:t>
            </a:r>
            <a:r>
              <a:rPr lang="en-US" dirty="0" err="1" smtClean="0"/>
              <a:t>subissent</a:t>
            </a:r>
            <a:r>
              <a:rPr lang="en-US" dirty="0" smtClean="0"/>
              <a:t> </a:t>
            </a:r>
            <a:r>
              <a:rPr lang="en-US" dirty="0" err="1" smtClean="0"/>
              <a:t>une</a:t>
            </a:r>
            <a:r>
              <a:rPr lang="en-US" dirty="0" smtClean="0"/>
              <a:t> translation </a:t>
            </a:r>
            <a:r>
              <a:rPr lang="en-US" dirty="0" err="1" smtClean="0"/>
              <a:t>ou</a:t>
            </a:r>
            <a:r>
              <a:rPr lang="en-US" dirty="0" smtClean="0"/>
              <a:t> </a:t>
            </a:r>
            <a:r>
              <a:rPr lang="en-US" dirty="0" err="1" smtClean="0"/>
              <a:t>une</a:t>
            </a:r>
            <a:r>
              <a:rPr lang="en-US" dirty="0" smtClean="0"/>
              <a:t> rotation :</a:t>
            </a:r>
          </a:p>
          <a:p>
            <a:pPr marL="0" indent="0" algn="ctr" eaLnBrk="1" hangingPunct="1">
              <a:buFontTx/>
              <a:buNone/>
            </a:pPr>
            <a:r>
              <a:rPr lang="en-US" dirty="0" smtClean="0"/>
              <a:t>||</a:t>
            </a:r>
            <a:r>
              <a:rPr lang="en-US" i="1" dirty="0" smtClean="0"/>
              <a:t>p</a:t>
            </a:r>
            <a:r>
              <a:rPr lang="en-US" i="1" baseline="-25000" dirty="0" smtClean="0"/>
              <a:t>1</a:t>
            </a:r>
            <a:r>
              <a:rPr lang="en-US" dirty="0" smtClean="0"/>
              <a:t>-</a:t>
            </a:r>
            <a:r>
              <a:rPr lang="en-US" i="1" dirty="0" smtClean="0"/>
              <a:t>p</a:t>
            </a:r>
            <a:r>
              <a:rPr lang="en-US" i="1" baseline="-25000" dirty="0" smtClean="0"/>
              <a:t>2</a:t>
            </a:r>
            <a:r>
              <a:rPr lang="en-US" dirty="0" smtClean="0"/>
              <a:t>||=||</a:t>
            </a:r>
            <a:r>
              <a:rPr lang="en-US" i="1" dirty="0" smtClean="0"/>
              <a:t>T</a:t>
            </a:r>
            <a:r>
              <a:rPr lang="en-US" dirty="0" smtClean="0"/>
              <a:t>(</a:t>
            </a:r>
            <a:r>
              <a:rPr lang="en-US" i="1" dirty="0" smtClean="0"/>
              <a:t>p</a:t>
            </a:r>
            <a:r>
              <a:rPr lang="en-US" i="1" baseline="-25000" dirty="0" smtClean="0"/>
              <a:t>1</a:t>
            </a:r>
            <a:r>
              <a:rPr lang="en-US" dirty="0" smtClean="0"/>
              <a:t>)-</a:t>
            </a:r>
            <a:r>
              <a:rPr lang="en-US" i="1" dirty="0" smtClean="0"/>
              <a:t>T</a:t>
            </a:r>
            <a:r>
              <a:rPr lang="en-US" dirty="0" smtClean="0"/>
              <a:t>(</a:t>
            </a:r>
            <a:r>
              <a:rPr lang="en-US" i="1" dirty="0" smtClean="0"/>
              <a:t>p</a:t>
            </a:r>
            <a:r>
              <a:rPr lang="en-US" i="1" baseline="-25000" dirty="0" smtClean="0"/>
              <a:t>2</a:t>
            </a:r>
            <a:r>
              <a:rPr lang="en-US" dirty="0" smtClean="0"/>
              <a:t>)||</a:t>
            </a:r>
          </a:p>
          <a:p>
            <a:pPr marL="0" indent="0" eaLnBrk="1" hangingPunct="1">
              <a:buFontTx/>
              <a:buNone/>
            </a:pPr>
            <a:r>
              <a:rPr lang="en-US" dirty="0" smtClean="0"/>
              <a:t>Pour </a:t>
            </a:r>
            <a:r>
              <a:rPr lang="en-US" dirty="0" err="1" smtClean="0"/>
              <a:t>toutes</a:t>
            </a:r>
            <a:r>
              <a:rPr lang="en-US" dirty="0" smtClean="0"/>
              <a:t> </a:t>
            </a:r>
            <a:r>
              <a:rPr lang="en-US" i="1" dirty="0" smtClean="0"/>
              <a:t>T</a:t>
            </a:r>
            <a:r>
              <a:rPr lang="en-US" dirty="0" smtClean="0"/>
              <a:t> </a:t>
            </a:r>
            <a:r>
              <a:rPr lang="en-US" dirty="0" err="1" smtClean="0"/>
              <a:t>combinaisons</a:t>
            </a:r>
            <a:r>
              <a:rPr lang="en-US" dirty="0" smtClean="0"/>
              <a:t> de translations et de rotations.</a:t>
            </a:r>
            <a:endParaRPr lang="en-US" sz="2000" dirty="0" smtClean="0"/>
          </a:p>
        </p:txBody>
      </p:sp>
      <p:grpSp>
        <p:nvGrpSpPr>
          <p:cNvPr id="43013" name="Group 5"/>
          <p:cNvGrpSpPr>
            <a:grpSpLocks noChangeAspect="1"/>
          </p:cNvGrpSpPr>
          <p:nvPr/>
        </p:nvGrpSpPr>
        <p:grpSpPr bwMode="auto">
          <a:xfrm>
            <a:off x="1295400" y="4419600"/>
            <a:ext cx="2514600" cy="2438400"/>
            <a:chOff x="3024" y="1632"/>
            <a:chExt cx="2496" cy="2496"/>
          </a:xfrm>
        </p:grpSpPr>
        <p:sp>
          <p:nvSpPr>
            <p:cNvPr id="43035" name="Line 6"/>
            <p:cNvSpPr>
              <a:spLocks noChangeAspect="1" noChangeShapeType="1"/>
            </p:cNvSpPr>
            <p:nvPr/>
          </p:nvSpPr>
          <p:spPr bwMode="auto">
            <a:xfrm>
              <a:off x="4272" y="1632"/>
              <a:ext cx="0" cy="2496"/>
            </a:xfrm>
            <a:prstGeom prst="line">
              <a:avLst/>
            </a:prstGeom>
            <a:noFill/>
            <a:ln w="2857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43036" name="Line 7"/>
            <p:cNvSpPr>
              <a:spLocks noChangeAspect="1" noChangeShapeType="1"/>
            </p:cNvSpPr>
            <p:nvPr/>
          </p:nvSpPr>
          <p:spPr bwMode="auto">
            <a:xfrm>
              <a:off x="3024" y="2880"/>
              <a:ext cx="2496" cy="0"/>
            </a:xfrm>
            <a:prstGeom prst="line">
              <a:avLst/>
            </a:prstGeom>
            <a:noFill/>
            <a:ln w="2857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grpSp>
      <p:sp>
        <p:nvSpPr>
          <p:cNvPr id="43014" name="Text Box 8"/>
          <p:cNvSpPr txBox="1">
            <a:spLocks noChangeArrowheads="1"/>
          </p:cNvSpPr>
          <p:nvPr/>
        </p:nvSpPr>
        <p:spPr bwMode="auto">
          <a:xfrm>
            <a:off x="3352800" y="5851525"/>
            <a:ext cx="457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eaLnBrk="1" hangingPunct="1">
              <a:spcBef>
                <a:spcPct val="50000"/>
              </a:spcBef>
            </a:pPr>
            <a:r>
              <a:rPr lang="en-US" sz="2000" i="1">
                <a:solidFill>
                  <a:schemeClr val="tx1"/>
                </a:solidFill>
                <a:latin typeface="Times New Roman" pitchFamily="18" charset="0"/>
              </a:rPr>
              <a:t>p</a:t>
            </a:r>
            <a:r>
              <a:rPr lang="en-US" sz="2000" i="1" baseline="-25000">
                <a:solidFill>
                  <a:schemeClr val="tx1"/>
                </a:solidFill>
                <a:latin typeface="Times New Roman" pitchFamily="18" charset="0"/>
              </a:rPr>
              <a:t>2</a:t>
            </a:r>
          </a:p>
        </p:txBody>
      </p:sp>
      <p:sp>
        <p:nvSpPr>
          <p:cNvPr id="43015" name="Text Box 9"/>
          <p:cNvSpPr txBox="1">
            <a:spLocks noChangeArrowheads="1"/>
          </p:cNvSpPr>
          <p:nvPr/>
        </p:nvSpPr>
        <p:spPr bwMode="auto">
          <a:xfrm>
            <a:off x="2971800" y="4572000"/>
            <a:ext cx="457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eaLnBrk="1" hangingPunct="1">
              <a:spcBef>
                <a:spcPct val="50000"/>
              </a:spcBef>
            </a:pPr>
            <a:r>
              <a:rPr lang="en-US" sz="2000" i="1">
                <a:solidFill>
                  <a:schemeClr val="tx1"/>
                </a:solidFill>
                <a:latin typeface="Times New Roman" pitchFamily="18" charset="0"/>
              </a:rPr>
              <a:t>p</a:t>
            </a:r>
            <a:r>
              <a:rPr lang="en-US" sz="2000" i="1" baseline="-25000">
                <a:solidFill>
                  <a:schemeClr val="tx1"/>
                </a:solidFill>
                <a:latin typeface="Times New Roman" pitchFamily="18" charset="0"/>
              </a:rPr>
              <a:t>1</a:t>
            </a:r>
          </a:p>
        </p:txBody>
      </p:sp>
      <p:sp>
        <p:nvSpPr>
          <p:cNvPr id="43016" name="Oval 10"/>
          <p:cNvSpPr>
            <a:spLocks noChangeAspect="1" noChangeArrowheads="1"/>
          </p:cNvSpPr>
          <p:nvPr/>
        </p:nvSpPr>
        <p:spPr bwMode="auto">
          <a:xfrm>
            <a:off x="3352800" y="5943600"/>
            <a:ext cx="76200" cy="76200"/>
          </a:xfrm>
          <a:prstGeom prst="ellipse">
            <a:avLst/>
          </a:prstGeom>
          <a:solidFill>
            <a:schemeClr val="folHlink"/>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3017" name="Oval 11"/>
          <p:cNvSpPr>
            <a:spLocks noChangeAspect="1" noChangeArrowheads="1"/>
          </p:cNvSpPr>
          <p:nvPr/>
        </p:nvSpPr>
        <p:spPr bwMode="auto">
          <a:xfrm>
            <a:off x="2971800" y="4724400"/>
            <a:ext cx="76200" cy="76200"/>
          </a:xfrm>
          <a:prstGeom prst="ellipse">
            <a:avLst/>
          </a:prstGeom>
          <a:solidFill>
            <a:schemeClr val="folHlink"/>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nvGrpSpPr>
          <p:cNvPr id="43018" name="Group 12"/>
          <p:cNvGrpSpPr>
            <a:grpSpLocks/>
          </p:cNvGrpSpPr>
          <p:nvPr/>
        </p:nvGrpSpPr>
        <p:grpSpPr bwMode="auto">
          <a:xfrm rot="-1136163">
            <a:off x="3027363" y="4795838"/>
            <a:ext cx="119062" cy="1239837"/>
            <a:chOff x="2352" y="2208"/>
            <a:chExt cx="96" cy="768"/>
          </a:xfrm>
        </p:grpSpPr>
        <p:sp>
          <p:nvSpPr>
            <p:cNvPr id="43032" name="Line 13"/>
            <p:cNvSpPr>
              <a:spLocks noChangeShapeType="1"/>
            </p:cNvSpPr>
            <p:nvPr/>
          </p:nvSpPr>
          <p:spPr bwMode="auto">
            <a:xfrm>
              <a:off x="2400" y="2208"/>
              <a:ext cx="0" cy="7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3033" name="Line 14"/>
            <p:cNvSpPr>
              <a:spLocks noChangeShapeType="1"/>
            </p:cNvSpPr>
            <p:nvPr/>
          </p:nvSpPr>
          <p:spPr bwMode="auto">
            <a:xfrm>
              <a:off x="2352" y="2976"/>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3034" name="Line 15"/>
            <p:cNvSpPr>
              <a:spLocks noChangeShapeType="1"/>
            </p:cNvSpPr>
            <p:nvPr/>
          </p:nvSpPr>
          <p:spPr bwMode="auto">
            <a:xfrm>
              <a:off x="2352" y="2208"/>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sp>
        <p:nvSpPr>
          <p:cNvPr id="43019" name="Text Box 16"/>
          <p:cNvSpPr txBox="1">
            <a:spLocks noChangeArrowheads="1"/>
          </p:cNvSpPr>
          <p:nvPr/>
        </p:nvSpPr>
        <p:spPr bwMode="auto">
          <a:xfrm rot="4300836">
            <a:off x="2171700" y="5219700"/>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lgn="ctr" eaLnBrk="1" hangingPunct="1">
              <a:spcBef>
                <a:spcPct val="50000"/>
              </a:spcBef>
            </a:pPr>
            <a:r>
              <a:rPr lang="en-US" sz="2400">
                <a:solidFill>
                  <a:schemeClr val="tx1"/>
                </a:solidFill>
                <a:latin typeface="Times New Roman" pitchFamily="18" charset="0"/>
              </a:rPr>
              <a:t>||</a:t>
            </a:r>
            <a:r>
              <a:rPr lang="en-US" sz="2400" i="1">
                <a:solidFill>
                  <a:schemeClr val="tx1"/>
                </a:solidFill>
                <a:latin typeface="Times New Roman" pitchFamily="18" charset="0"/>
              </a:rPr>
              <a:t>p</a:t>
            </a:r>
            <a:r>
              <a:rPr lang="en-US" sz="2400" i="1" baseline="-25000">
                <a:solidFill>
                  <a:schemeClr val="tx1"/>
                </a:solidFill>
                <a:latin typeface="Times New Roman" pitchFamily="18" charset="0"/>
              </a:rPr>
              <a:t>1</a:t>
            </a:r>
            <a:r>
              <a:rPr lang="en-US" sz="2400">
                <a:solidFill>
                  <a:schemeClr val="tx1"/>
                </a:solidFill>
                <a:latin typeface="Times New Roman" pitchFamily="18" charset="0"/>
              </a:rPr>
              <a:t>-</a:t>
            </a:r>
            <a:r>
              <a:rPr lang="en-US" sz="2400" i="1">
                <a:solidFill>
                  <a:schemeClr val="tx1"/>
                </a:solidFill>
                <a:latin typeface="Times New Roman" pitchFamily="18" charset="0"/>
              </a:rPr>
              <a:t>p</a:t>
            </a:r>
            <a:r>
              <a:rPr lang="en-US" sz="2400" i="1" baseline="-25000">
                <a:solidFill>
                  <a:schemeClr val="tx1"/>
                </a:solidFill>
                <a:latin typeface="Times New Roman" pitchFamily="18" charset="0"/>
              </a:rPr>
              <a:t>2</a:t>
            </a:r>
            <a:r>
              <a:rPr lang="en-US" sz="2400">
                <a:solidFill>
                  <a:schemeClr val="tx1"/>
                </a:solidFill>
                <a:latin typeface="Times New Roman" pitchFamily="18" charset="0"/>
              </a:rPr>
              <a:t>||</a:t>
            </a:r>
          </a:p>
        </p:txBody>
      </p:sp>
      <p:grpSp>
        <p:nvGrpSpPr>
          <p:cNvPr id="43020" name="Group 17"/>
          <p:cNvGrpSpPr>
            <a:grpSpLocks noChangeAspect="1"/>
          </p:cNvGrpSpPr>
          <p:nvPr/>
        </p:nvGrpSpPr>
        <p:grpSpPr bwMode="auto">
          <a:xfrm>
            <a:off x="5105400" y="4419600"/>
            <a:ext cx="2514600" cy="2438400"/>
            <a:chOff x="3024" y="1632"/>
            <a:chExt cx="2496" cy="2496"/>
          </a:xfrm>
        </p:grpSpPr>
        <p:sp>
          <p:nvSpPr>
            <p:cNvPr id="43030" name="Line 18"/>
            <p:cNvSpPr>
              <a:spLocks noChangeAspect="1" noChangeShapeType="1"/>
            </p:cNvSpPr>
            <p:nvPr/>
          </p:nvSpPr>
          <p:spPr bwMode="auto">
            <a:xfrm>
              <a:off x="4272" y="1632"/>
              <a:ext cx="0" cy="2496"/>
            </a:xfrm>
            <a:prstGeom prst="line">
              <a:avLst/>
            </a:prstGeom>
            <a:noFill/>
            <a:ln w="2857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43031" name="Line 19"/>
            <p:cNvSpPr>
              <a:spLocks noChangeAspect="1" noChangeShapeType="1"/>
            </p:cNvSpPr>
            <p:nvPr/>
          </p:nvSpPr>
          <p:spPr bwMode="auto">
            <a:xfrm>
              <a:off x="3024" y="2880"/>
              <a:ext cx="2496" cy="0"/>
            </a:xfrm>
            <a:prstGeom prst="line">
              <a:avLst/>
            </a:prstGeom>
            <a:noFill/>
            <a:ln w="2857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grpSp>
      <p:sp>
        <p:nvSpPr>
          <p:cNvPr id="43021" name="Oval 20"/>
          <p:cNvSpPr>
            <a:spLocks noChangeAspect="1" noChangeArrowheads="1"/>
          </p:cNvSpPr>
          <p:nvPr/>
        </p:nvSpPr>
        <p:spPr bwMode="auto">
          <a:xfrm rot="-3706640">
            <a:off x="6870700" y="4976813"/>
            <a:ext cx="76200" cy="76200"/>
          </a:xfrm>
          <a:prstGeom prst="ellipse">
            <a:avLst/>
          </a:prstGeom>
          <a:solidFill>
            <a:schemeClr val="folHlink"/>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3022" name="Oval 21"/>
          <p:cNvSpPr>
            <a:spLocks noChangeAspect="1" noChangeArrowheads="1"/>
          </p:cNvSpPr>
          <p:nvPr/>
        </p:nvSpPr>
        <p:spPr bwMode="auto">
          <a:xfrm rot="-3706640">
            <a:off x="5616575" y="4735513"/>
            <a:ext cx="76200" cy="76200"/>
          </a:xfrm>
          <a:prstGeom prst="ellipse">
            <a:avLst/>
          </a:prstGeom>
          <a:solidFill>
            <a:schemeClr val="folHlink"/>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nvGrpSpPr>
          <p:cNvPr id="43023" name="Group 22"/>
          <p:cNvGrpSpPr>
            <a:grpSpLocks/>
          </p:cNvGrpSpPr>
          <p:nvPr/>
        </p:nvGrpSpPr>
        <p:grpSpPr bwMode="auto">
          <a:xfrm rot="-4842803">
            <a:off x="6207125" y="4392613"/>
            <a:ext cx="119063" cy="1239837"/>
            <a:chOff x="2352" y="2208"/>
            <a:chExt cx="96" cy="768"/>
          </a:xfrm>
        </p:grpSpPr>
        <p:sp>
          <p:nvSpPr>
            <p:cNvPr id="43027" name="Line 23"/>
            <p:cNvSpPr>
              <a:spLocks noChangeShapeType="1"/>
            </p:cNvSpPr>
            <p:nvPr/>
          </p:nvSpPr>
          <p:spPr bwMode="auto">
            <a:xfrm>
              <a:off x="2400" y="2208"/>
              <a:ext cx="0" cy="7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3028" name="Line 24"/>
            <p:cNvSpPr>
              <a:spLocks noChangeShapeType="1"/>
            </p:cNvSpPr>
            <p:nvPr/>
          </p:nvSpPr>
          <p:spPr bwMode="auto">
            <a:xfrm>
              <a:off x="2352" y="2976"/>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3029" name="Line 25"/>
            <p:cNvSpPr>
              <a:spLocks noChangeShapeType="1"/>
            </p:cNvSpPr>
            <p:nvPr/>
          </p:nvSpPr>
          <p:spPr bwMode="auto">
            <a:xfrm>
              <a:off x="2352" y="2208"/>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sp>
        <p:nvSpPr>
          <p:cNvPr id="43024" name="Text Box 26"/>
          <p:cNvSpPr txBox="1">
            <a:spLocks noChangeArrowheads="1"/>
          </p:cNvSpPr>
          <p:nvPr/>
        </p:nvSpPr>
        <p:spPr bwMode="auto">
          <a:xfrm rot="594196">
            <a:off x="5210175" y="4922838"/>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lgn="ctr" eaLnBrk="1" hangingPunct="1">
              <a:spcBef>
                <a:spcPct val="50000"/>
              </a:spcBef>
            </a:pPr>
            <a:r>
              <a:rPr lang="en-US" sz="2400">
                <a:solidFill>
                  <a:schemeClr val="tx1"/>
                </a:solidFill>
                <a:latin typeface="Times New Roman" pitchFamily="18" charset="0"/>
              </a:rPr>
              <a:t>|| </a:t>
            </a:r>
            <a:r>
              <a:rPr lang="en-US" sz="2000" i="1">
                <a:solidFill>
                  <a:schemeClr val="tx1"/>
                </a:solidFill>
                <a:latin typeface="Times New Roman" pitchFamily="18" charset="0"/>
              </a:rPr>
              <a:t>T</a:t>
            </a:r>
            <a:r>
              <a:rPr lang="en-US" sz="2000">
                <a:solidFill>
                  <a:schemeClr val="tx1"/>
                </a:solidFill>
                <a:latin typeface="Times New Roman" pitchFamily="18" charset="0"/>
              </a:rPr>
              <a:t>(</a:t>
            </a:r>
            <a:r>
              <a:rPr lang="en-US" sz="2000" i="1">
                <a:solidFill>
                  <a:schemeClr val="tx1"/>
                </a:solidFill>
                <a:latin typeface="Times New Roman" pitchFamily="18" charset="0"/>
              </a:rPr>
              <a:t>p</a:t>
            </a:r>
            <a:r>
              <a:rPr lang="en-US" sz="2000" i="1" baseline="-25000">
                <a:solidFill>
                  <a:schemeClr val="tx1"/>
                </a:solidFill>
                <a:latin typeface="Times New Roman" pitchFamily="18" charset="0"/>
              </a:rPr>
              <a:t>1</a:t>
            </a:r>
            <a:r>
              <a:rPr lang="en-US" sz="2000">
                <a:solidFill>
                  <a:schemeClr val="tx1"/>
                </a:solidFill>
                <a:latin typeface="Times New Roman" pitchFamily="18" charset="0"/>
              </a:rPr>
              <a:t>)</a:t>
            </a:r>
            <a:r>
              <a:rPr lang="en-US" sz="2400" i="1" baseline="-25000">
                <a:solidFill>
                  <a:schemeClr val="tx1"/>
                </a:solidFill>
                <a:latin typeface="Times New Roman" pitchFamily="18" charset="0"/>
              </a:rPr>
              <a:t> </a:t>
            </a:r>
            <a:r>
              <a:rPr lang="en-US" sz="2400">
                <a:solidFill>
                  <a:schemeClr val="tx1"/>
                </a:solidFill>
                <a:latin typeface="Times New Roman" pitchFamily="18" charset="0"/>
              </a:rPr>
              <a:t>- </a:t>
            </a:r>
            <a:r>
              <a:rPr lang="en-US" sz="2000" i="1">
                <a:solidFill>
                  <a:schemeClr val="tx1"/>
                </a:solidFill>
                <a:latin typeface="Times New Roman" pitchFamily="18" charset="0"/>
              </a:rPr>
              <a:t>T</a:t>
            </a:r>
            <a:r>
              <a:rPr lang="en-US" sz="2000">
                <a:solidFill>
                  <a:schemeClr val="tx1"/>
                </a:solidFill>
                <a:latin typeface="Times New Roman" pitchFamily="18" charset="0"/>
              </a:rPr>
              <a:t>(</a:t>
            </a:r>
            <a:r>
              <a:rPr lang="en-US" sz="2000" i="1">
                <a:solidFill>
                  <a:schemeClr val="tx1"/>
                </a:solidFill>
                <a:latin typeface="Times New Roman" pitchFamily="18" charset="0"/>
              </a:rPr>
              <a:t>p</a:t>
            </a:r>
            <a:r>
              <a:rPr lang="en-US" sz="2000" i="1" baseline="-25000">
                <a:solidFill>
                  <a:schemeClr val="tx1"/>
                </a:solidFill>
                <a:latin typeface="Times New Roman" pitchFamily="18" charset="0"/>
              </a:rPr>
              <a:t>2</a:t>
            </a:r>
            <a:r>
              <a:rPr lang="en-US" sz="2000">
                <a:solidFill>
                  <a:schemeClr val="tx1"/>
                </a:solidFill>
                <a:latin typeface="Times New Roman" pitchFamily="18" charset="0"/>
              </a:rPr>
              <a:t>)</a:t>
            </a:r>
            <a:r>
              <a:rPr lang="en-US" sz="2400" i="1" baseline="-25000">
                <a:solidFill>
                  <a:schemeClr val="tx1"/>
                </a:solidFill>
                <a:latin typeface="Times New Roman" pitchFamily="18" charset="0"/>
              </a:rPr>
              <a:t> </a:t>
            </a:r>
            <a:r>
              <a:rPr lang="en-US" sz="2400">
                <a:solidFill>
                  <a:schemeClr val="tx1"/>
                </a:solidFill>
                <a:latin typeface="Times New Roman" pitchFamily="18" charset="0"/>
              </a:rPr>
              <a:t>||</a:t>
            </a:r>
          </a:p>
        </p:txBody>
      </p:sp>
      <p:sp>
        <p:nvSpPr>
          <p:cNvPr id="43025" name="Text Box 27"/>
          <p:cNvSpPr txBox="1">
            <a:spLocks noChangeArrowheads="1"/>
          </p:cNvSpPr>
          <p:nvPr/>
        </p:nvSpPr>
        <p:spPr bwMode="auto">
          <a:xfrm>
            <a:off x="5462588" y="4419600"/>
            <a:ext cx="762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eaLnBrk="1" hangingPunct="1">
              <a:spcBef>
                <a:spcPct val="50000"/>
              </a:spcBef>
            </a:pPr>
            <a:r>
              <a:rPr lang="en-US" sz="2000" i="1">
                <a:solidFill>
                  <a:schemeClr val="tx1"/>
                </a:solidFill>
                <a:latin typeface="Times New Roman" pitchFamily="18" charset="0"/>
              </a:rPr>
              <a:t>T</a:t>
            </a:r>
            <a:r>
              <a:rPr lang="en-US" sz="2000">
                <a:solidFill>
                  <a:schemeClr val="tx1"/>
                </a:solidFill>
                <a:latin typeface="Times New Roman" pitchFamily="18" charset="0"/>
              </a:rPr>
              <a:t>(</a:t>
            </a:r>
            <a:r>
              <a:rPr lang="en-US" sz="2000" i="1">
                <a:solidFill>
                  <a:schemeClr val="tx1"/>
                </a:solidFill>
                <a:latin typeface="Times New Roman" pitchFamily="18" charset="0"/>
              </a:rPr>
              <a:t>p</a:t>
            </a:r>
            <a:r>
              <a:rPr lang="en-US" sz="2000" i="1" baseline="-25000">
                <a:solidFill>
                  <a:schemeClr val="tx1"/>
                </a:solidFill>
                <a:latin typeface="Times New Roman" pitchFamily="18" charset="0"/>
              </a:rPr>
              <a:t>1</a:t>
            </a:r>
            <a:r>
              <a:rPr lang="en-US" sz="2000">
                <a:solidFill>
                  <a:schemeClr val="tx1"/>
                </a:solidFill>
                <a:latin typeface="Times New Roman" pitchFamily="18" charset="0"/>
              </a:rPr>
              <a:t>)</a:t>
            </a:r>
          </a:p>
        </p:txBody>
      </p:sp>
      <p:sp>
        <p:nvSpPr>
          <p:cNvPr id="43026" name="Text Box 28"/>
          <p:cNvSpPr txBox="1">
            <a:spLocks noChangeArrowheads="1"/>
          </p:cNvSpPr>
          <p:nvPr/>
        </p:nvSpPr>
        <p:spPr bwMode="auto">
          <a:xfrm>
            <a:off x="6705600" y="4648200"/>
            <a:ext cx="762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eaLnBrk="1" hangingPunct="1">
              <a:spcBef>
                <a:spcPct val="50000"/>
              </a:spcBef>
            </a:pPr>
            <a:r>
              <a:rPr lang="en-US" sz="2000" i="1">
                <a:solidFill>
                  <a:schemeClr val="tx1"/>
                </a:solidFill>
                <a:latin typeface="Times New Roman" pitchFamily="18" charset="0"/>
              </a:rPr>
              <a:t>T</a:t>
            </a:r>
            <a:r>
              <a:rPr lang="en-US" sz="2000">
                <a:solidFill>
                  <a:schemeClr val="tx1"/>
                </a:solidFill>
                <a:latin typeface="Times New Roman" pitchFamily="18" charset="0"/>
              </a:rPr>
              <a:t>(</a:t>
            </a:r>
            <a:r>
              <a:rPr lang="en-US" sz="2000" i="1">
                <a:solidFill>
                  <a:schemeClr val="tx1"/>
                </a:solidFill>
                <a:latin typeface="Times New Roman" pitchFamily="18" charset="0"/>
              </a:rPr>
              <a:t>p</a:t>
            </a:r>
            <a:r>
              <a:rPr lang="en-US" sz="2000" i="1" baseline="-25000">
                <a:solidFill>
                  <a:schemeClr val="tx1"/>
                </a:solidFill>
                <a:latin typeface="Times New Roman" pitchFamily="18" charset="0"/>
              </a:rPr>
              <a:t>2</a:t>
            </a:r>
            <a:r>
              <a:rPr lang="en-US" sz="2000">
                <a:solidFill>
                  <a:schemeClr val="tx1"/>
                </a:solidFill>
                <a:latin typeface="Times New Roman" pitchFamily="18" charset="0"/>
              </a:rPr>
              <a:t>)</a:t>
            </a:r>
          </a:p>
        </p:txBody>
      </p:sp>
    </p:spTree>
    <p:extLst>
      <p:ext uri="{BB962C8B-B14F-4D97-AF65-F5344CB8AC3E}">
        <p14:creationId xmlns:p14="http://schemas.microsoft.com/office/powerpoint/2010/main" val="293911369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Espace réservé du numéro de diapositive 5"/>
          <p:cNvSpPr>
            <a:spLocks noGrp="1"/>
          </p:cNvSpPr>
          <p:nvPr>
            <p:ph type="sldNum" sz="quarter" idx="12"/>
          </p:nvPr>
        </p:nvSpPr>
        <p:spPr>
          <a:noFill/>
        </p:spPr>
        <p:txBody>
          <a:bodyPr>
            <a:normAutofit fontScale="85000" lnSpcReduction="20000"/>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eaLnBrk="1" hangingPunct="1"/>
            <a:fld id="{5FD3E779-99E0-416C-B6BA-48194AC06974}" type="slidenum">
              <a:rPr lang="fr-FR" sz="1400">
                <a:latin typeface="Comic Sans MS" pitchFamily="66" charset="0"/>
              </a:rPr>
              <a:pPr eaLnBrk="1" hangingPunct="1"/>
              <a:t>44</a:t>
            </a:fld>
            <a:endParaRPr lang="fr-FR" sz="1400">
              <a:latin typeface="Comic Sans MS" pitchFamily="66" charset="0"/>
            </a:endParaRPr>
          </a:p>
        </p:txBody>
      </p:sp>
      <p:sp>
        <p:nvSpPr>
          <p:cNvPr id="44035" name="Oval 2"/>
          <p:cNvSpPr>
            <a:spLocks noChangeAspect="1" noChangeArrowheads="1"/>
          </p:cNvSpPr>
          <p:nvPr/>
        </p:nvSpPr>
        <p:spPr bwMode="auto">
          <a:xfrm>
            <a:off x="1981200" y="4267200"/>
            <a:ext cx="1508125" cy="15081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4036" name="Rectangle 3"/>
          <p:cNvSpPr>
            <a:spLocks noGrp="1" noChangeArrowheads="1"/>
          </p:cNvSpPr>
          <p:nvPr>
            <p:ph type="title"/>
          </p:nvPr>
        </p:nvSpPr>
        <p:spPr>
          <a:xfrm>
            <a:off x="533400" y="0"/>
            <a:ext cx="7772400" cy="1143000"/>
          </a:xfrm>
        </p:spPr>
        <p:txBody>
          <a:bodyPr/>
          <a:lstStyle/>
          <a:p>
            <a:pPr eaLnBrk="1" hangingPunct="1"/>
            <a:r>
              <a:rPr lang="en-US" smtClean="0"/>
              <a:t>D2 </a:t>
            </a:r>
            <a:r>
              <a:rPr lang="fr-FR" smtClean="0"/>
              <a:t>Distribution de distance</a:t>
            </a:r>
            <a:endParaRPr lang="en-US" smtClean="0"/>
          </a:p>
        </p:txBody>
      </p:sp>
      <p:sp>
        <p:nvSpPr>
          <p:cNvPr id="44037" name="Rectangle 4"/>
          <p:cNvSpPr>
            <a:spLocks noGrp="1" noChangeArrowheads="1"/>
          </p:cNvSpPr>
          <p:nvPr>
            <p:ph type="body" idx="1"/>
          </p:nvPr>
        </p:nvSpPr>
        <p:spPr>
          <a:xfrm>
            <a:off x="685800" y="1371600"/>
            <a:ext cx="7772400" cy="4724400"/>
          </a:xfrm>
        </p:spPr>
        <p:txBody>
          <a:bodyPr/>
          <a:lstStyle/>
          <a:p>
            <a:pPr marL="0" indent="0" eaLnBrk="1" hangingPunct="1">
              <a:buFontTx/>
              <a:buNone/>
            </a:pPr>
            <a:r>
              <a:rPr lang="en-US" u="sng" smtClean="0"/>
              <a:t>Définition</a:t>
            </a:r>
            <a:r>
              <a:rPr lang="en-US" smtClean="0"/>
              <a:t>: Pour un ensemble de points P, et la distance d, la valeur de la distribution D2 en  </a:t>
            </a:r>
            <a:r>
              <a:rPr lang="en-US" i="1" smtClean="0"/>
              <a:t>d</a:t>
            </a:r>
            <a:r>
              <a:rPr lang="en-US" smtClean="0"/>
              <a:t>  est le nombre dont la distance entre deux points est d :</a:t>
            </a:r>
          </a:p>
        </p:txBody>
      </p:sp>
      <p:graphicFrame>
        <p:nvGraphicFramePr>
          <p:cNvPr id="44038" name="Object 6"/>
          <p:cNvGraphicFramePr>
            <a:graphicFrameLocks noChangeAspect="1"/>
          </p:cNvGraphicFramePr>
          <p:nvPr/>
        </p:nvGraphicFramePr>
        <p:xfrm>
          <a:off x="1403350" y="2667000"/>
          <a:ext cx="5149850" cy="1116013"/>
        </p:xfrm>
        <a:graphic>
          <a:graphicData uri="http://schemas.openxmlformats.org/presentationml/2006/ole">
            <mc:AlternateContent xmlns:mc="http://schemas.openxmlformats.org/markup-compatibility/2006">
              <mc:Choice xmlns:v="urn:schemas-microsoft-com:vml" Requires="v">
                <p:oleObj spid="_x0000_s2404464" name="Equation" r:id="rId4" imgW="2413000" imgH="520700" progId="Equation.3">
                  <p:embed/>
                </p:oleObj>
              </mc:Choice>
              <mc:Fallback>
                <p:oleObj name="Equation" r:id="rId4" imgW="2413000" imgH="5207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350" y="2667000"/>
                        <a:ext cx="5149850" cy="1116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4039" name="Line 7"/>
          <p:cNvSpPr>
            <a:spLocks noChangeShapeType="1"/>
          </p:cNvSpPr>
          <p:nvPr/>
        </p:nvSpPr>
        <p:spPr bwMode="auto">
          <a:xfrm flipH="1">
            <a:off x="2076450" y="4484688"/>
            <a:ext cx="1144588" cy="212725"/>
          </a:xfrm>
          <a:prstGeom prst="line">
            <a:avLst/>
          </a:prstGeom>
          <a:noFill/>
          <a:ln w="19050">
            <a:solidFill>
              <a:schemeClr val="tx1"/>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44040" name="Line 8"/>
          <p:cNvSpPr>
            <a:spLocks noChangeShapeType="1"/>
          </p:cNvSpPr>
          <p:nvPr/>
        </p:nvSpPr>
        <p:spPr bwMode="auto">
          <a:xfrm flipV="1">
            <a:off x="2444750" y="4686300"/>
            <a:ext cx="935038" cy="1001713"/>
          </a:xfrm>
          <a:prstGeom prst="line">
            <a:avLst/>
          </a:prstGeom>
          <a:noFill/>
          <a:ln w="19050">
            <a:solidFill>
              <a:schemeClr val="tx1"/>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44041" name="Text Box 9"/>
          <p:cNvSpPr txBox="1">
            <a:spLocks noChangeArrowheads="1"/>
          </p:cNvSpPr>
          <p:nvPr/>
        </p:nvSpPr>
        <p:spPr bwMode="auto">
          <a:xfrm>
            <a:off x="5791200" y="6019800"/>
            <a:ext cx="15160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lgn="ctr" eaLnBrk="1" hangingPunct="1"/>
            <a:r>
              <a:rPr lang="en-US" sz="2000">
                <a:solidFill>
                  <a:schemeClr val="tx1"/>
                </a:solidFill>
                <a:latin typeface="Times New Roman" pitchFamily="18" charset="0"/>
              </a:rPr>
              <a:t>D2</a:t>
            </a:r>
          </a:p>
        </p:txBody>
      </p:sp>
      <p:sp>
        <p:nvSpPr>
          <p:cNvPr id="44042" name="Oval 10"/>
          <p:cNvSpPr>
            <a:spLocks noChangeArrowheads="1"/>
          </p:cNvSpPr>
          <p:nvPr/>
        </p:nvSpPr>
        <p:spPr bwMode="auto">
          <a:xfrm>
            <a:off x="3221038" y="4448175"/>
            <a:ext cx="74612" cy="74613"/>
          </a:xfrm>
          <a:prstGeom prst="ellipse">
            <a:avLst/>
          </a:prstGeom>
          <a:solidFill>
            <a:srgbClr val="969696"/>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44043" name="Oval 11"/>
          <p:cNvSpPr>
            <a:spLocks noChangeArrowheads="1"/>
          </p:cNvSpPr>
          <p:nvPr/>
        </p:nvSpPr>
        <p:spPr bwMode="auto">
          <a:xfrm>
            <a:off x="2420938" y="5661025"/>
            <a:ext cx="74612" cy="74613"/>
          </a:xfrm>
          <a:prstGeom prst="ellipse">
            <a:avLst/>
          </a:prstGeom>
          <a:solidFill>
            <a:srgbClr val="969696"/>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44044" name="Oval 12"/>
          <p:cNvSpPr>
            <a:spLocks noChangeArrowheads="1"/>
          </p:cNvSpPr>
          <p:nvPr/>
        </p:nvSpPr>
        <p:spPr bwMode="auto">
          <a:xfrm>
            <a:off x="3360738" y="4656138"/>
            <a:ext cx="74612" cy="74612"/>
          </a:xfrm>
          <a:prstGeom prst="ellipse">
            <a:avLst/>
          </a:prstGeom>
          <a:solidFill>
            <a:srgbClr val="969696"/>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graphicFrame>
        <p:nvGraphicFramePr>
          <p:cNvPr id="44045" name="Object 13"/>
          <p:cNvGraphicFramePr>
            <a:graphicFrameLocks noChangeAspect="1"/>
          </p:cNvGraphicFramePr>
          <p:nvPr/>
        </p:nvGraphicFramePr>
        <p:xfrm>
          <a:off x="5638800" y="3733800"/>
          <a:ext cx="2000250" cy="2000250"/>
        </p:xfrm>
        <a:graphic>
          <a:graphicData uri="http://schemas.openxmlformats.org/presentationml/2006/ole">
            <mc:AlternateContent xmlns:mc="http://schemas.openxmlformats.org/markup-compatibility/2006">
              <mc:Choice xmlns:v="urn:schemas-microsoft-com:vml" Requires="v">
                <p:oleObj spid="_x0000_s2404465" name="Bitmap Image" r:id="rId6" imgW="4761905" imgH="4761905" progId="Paint.Picture">
                  <p:embed/>
                </p:oleObj>
              </mc:Choice>
              <mc:Fallback>
                <p:oleObj name="Bitmap Image" r:id="rId6" imgW="4761905" imgH="4761905" progId="Paint.Pictur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38800" y="3733800"/>
                        <a:ext cx="2000250"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4046" name="Text Box 14"/>
          <p:cNvSpPr txBox="1">
            <a:spLocks noChangeArrowheads="1"/>
          </p:cNvSpPr>
          <p:nvPr/>
        </p:nvSpPr>
        <p:spPr bwMode="auto">
          <a:xfrm>
            <a:off x="2033588" y="5715000"/>
            <a:ext cx="15160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lgn="ctr" eaLnBrk="1" hangingPunct="1"/>
            <a:r>
              <a:rPr lang="en-US" sz="2000">
                <a:solidFill>
                  <a:schemeClr val="tx1"/>
                </a:solidFill>
                <a:latin typeface="Times New Roman" pitchFamily="18" charset="0"/>
              </a:rPr>
              <a:t>Model</a:t>
            </a:r>
          </a:p>
        </p:txBody>
      </p:sp>
      <p:sp>
        <p:nvSpPr>
          <p:cNvPr id="44047" name="Line 15"/>
          <p:cNvSpPr>
            <a:spLocks noChangeShapeType="1"/>
          </p:cNvSpPr>
          <p:nvPr/>
        </p:nvSpPr>
        <p:spPr bwMode="auto">
          <a:xfrm>
            <a:off x="3810000" y="5045075"/>
            <a:ext cx="1066800" cy="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4048" name="Line 16"/>
          <p:cNvSpPr>
            <a:spLocks noChangeAspect="1" noChangeShapeType="1"/>
          </p:cNvSpPr>
          <p:nvPr/>
        </p:nvSpPr>
        <p:spPr bwMode="auto">
          <a:xfrm>
            <a:off x="5715000" y="3810000"/>
            <a:ext cx="0" cy="1905000"/>
          </a:xfrm>
          <a:prstGeom prst="line">
            <a:avLst/>
          </a:prstGeom>
          <a:noFill/>
          <a:ln w="2857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44049" name="Line 17"/>
          <p:cNvSpPr>
            <a:spLocks noChangeAspect="1" noChangeShapeType="1"/>
          </p:cNvSpPr>
          <p:nvPr/>
        </p:nvSpPr>
        <p:spPr bwMode="auto">
          <a:xfrm>
            <a:off x="5715000" y="5715000"/>
            <a:ext cx="1828800" cy="0"/>
          </a:xfrm>
          <a:prstGeom prst="line">
            <a:avLst/>
          </a:prstGeom>
          <a:noFill/>
          <a:ln w="2857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44050" name="Text Box 18"/>
          <p:cNvSpPr txBox="1">
            <a:spLocks noChangeArrowheads="1"/>
          </p:cNvSpPr>
          <p:nvPr/>
        </p:nvSpPr>
        <p:spPr bwMode="auto">
          <a:xfrm>
            <a:off x="5791200" y="5638800"/>
            <a:ext cx="15160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lgn="ctr" eaLnBrk="1" hangingPunct="1"/>
            <a:r>
              <a:rPr lang="en-US" sz="1800">
                <a:solidFill>
                  <a:schemeClr val="tx1"/>
                </a:solidFill>
              </a:rPr>
              <a:t>distance</a:t>
            </a:r>
          </a:p>
        </p:txBody>
      </p:sp>
      <p:sp>
        <p:nvSpPr>
          <p:cNvPr id="44051" name="Text Box 19"/>
          <p:cNvSpPr txBox="1">
            <a:spLocks noChangeArrowheads="1"/>
          </p:cNvSpPr>
          <p:nvPr/>
        </p:nvSpPr>
        <p:spPr bwMode="auto">
          <a:xfrm rot="-5352551">
            <a:off x="4773613" y="4468813"/>
            <a:ext cx="15160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lgn="ctr" eaLnBrk="1" hangingPunct="1"/>
            <a:r>
              <a:rPr lang="en-US" sz="1800">
                <a:solidFill>
                  <a:schemeClr val="tx1"/>
                </a:solidFill>
              </a:rPr>
              <a:t>probability</a:t>
            </a:r>
          </a:p>
        </p:txBody>
      </p:sp>
      <p:sp>
        <p:nvSpPr>
          <p:cNvPr id="44052" name="Oval 20"/>
          <p:cNvSpPr>
            <a:spLocks noChangeArrowheads="1"/>
          </p:cNvSpPr>
          <p:nvPr/>
        </p:nvSpPr>
        <p:spPr bwMode="auto">
          <a:xfrm>
            <a:off x="2019300" y="4657725"/>
            <a:ext cx="74613" cy="74613"/>
          </a:xfrm>
          <a:prstGeom prst="ellipse">
            <a:avLst/>
          </a:prstGeom>
          <a:solidFill>
            <a:srgbClr val="969696"/>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Tree>
    <p:extLst>
      <p:ext uri="{BB962C8B-B14F-4D97-AF65-F5344CB8AC3E}">
        <p14:creationId xmlns:p14="http://schemas.microsoft.com/office/powerpoint/2010/main" val="133661097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Espace réservé du numéro de diapositive 5"/>
          <p:cNvSpPr>
            <a:spLocks noGrp="1"/>
          </p:cNvSpPr>
          <p:nvPr>
            <p:ph type="sldNum" sz="quarter" idx="12"/>
          </p:nvPr>
        </p:nvSpPr>
        <p:spPr>
          <a:noFill/>
        </p:spPr>
        <p:txBody>
          <a:bodyPr>
            <a:normAutofit fontScale="85000" lnSpcReduction="20000"/>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eaLnBrk="1" hangingPunct="1"/>
            <a:fld id="{7A648C87-A660-47B4-95C3-885234E90D5F}" type="slidenum">
              <a:rPr lang="fr-FR" sz="1400">
                <a:latin typeface="Comic Sans MS" pitchFamily="66" charset="0"/>
              </a:rPr>
              <a:pPr eaLnBrk="1" hangingPunct="1"/>
              <a:t>45</a:t>
            </a:fld>
            <a:endParaRPr lang="fr-FR" sz="1400">
              <a:latin typeface="Comic Sans MS" pitchFamily="66" charset="0"/>
            </a:endParaRPr>
          </a:p>
        </p:txBody>
      </p:sp>
      <p:sp>
        <p:nvSpPr>
          <p:cNvPr id="45059" name="Rectangle 2"/>
          <p:cNvSpPr>
            <a:spLocks noGrp="1" noChangeArrowheads="1"/>
          </p:cNvSpPr>
          <p:nvPr>
            <p:ph type="title"/>
          </p:nvPr>
        </p:nvSpPr>
        <p:spPr>
          <a:xfrm>
            <a:off x="533400" y="0"/>
            <a:ext cx="7772400" cy="1143000"/>
          </a:xfrm>
        </p:spPr>
        <p:txBody>
          <a:bodyPr/>
          <a:lstStyle/>
          <a:p>
            <a:pPr eaLnBrk="1" hangingPunct="1"/>
            <a:r>
              <a:rPr lang="en-US" smtClean="0"/>
              <a:t>D2 </a:t>
            </a:r>
            <a:r>
              <a:rPr lang="fr-FR" smtClean="0"/>
              <a:t>Distribution de distance</a:t>
            </a:r>
            <a:endParaRPr lang="en-US" smtClean="0"/>
          </a:p>
        </p:txBody>
      </p:sp>
      <p:sp>
        <p:nvSpPr>
          <p:cNvPr id="45060" name="Rectangle 3"/>
          <p:cNvSpPr>
            <a:spLocks noGrp="1" noChangeArrowheads="1"/>
          </p:cNvSpPr>
          <p:nvPr>
            <p:ph type="body" idx="1"/>
          </p:nvPr>
        </p:nvSpPr>
        <p:spPr>
          <a:xfrm>
            <a:off x="685800" y="1676400"/>
            <a:ext cx="7772400" cy="4724400"/>
          </a:xfrm>
        </p:spPr>
        <p:txBody>
          <a:bodyPr>
            <a:normAutofit lnSpcReduction="10000"/>
          </a:bodyPr>
          <a:lstStyle/>
          <a:p>
            <a:pPr marL="0" indent="0" eaLnBrk="1" hangingPunct="1"/>
            <a:r>
              <a:rPr lang="fr-FR" dirty="0" smtClean="0"/>
              <a:t> Propriétés </a:t>
            </a:r>
          </a:p>
          <a:p>
            <a:pPr lvl="1" eaLnBrk="1" hangingPunct="1">
              <a:buClr>
                <a:srgbClr val="5F5F5F"/>
              </a:buClr>
            </a:pPr>
            <a:r>
              <a:rPr lang="fr-FR" dirty="0" smtClean="0">
                <a:solidFill>
                  <a:schemeClr val="folHlink"/>
                </a:solidFill>
              </a:rPr>
              <a:t>Concis pour le stockage?</a:t>
            </a:r>
          </a:p>
          <a:p>
            <a:pPr lvl="1" eaLnBrk="1" hangingPunct="1">
              <a:buClr>
                <a:srgbClr val="5F5F5F"/>
              </a:buClr>
            </a:pPr>
            <a:r>
              <a:rPr lang="fr-FR" dirty="0" smtClean="0">
                <a:solidFill>
                  <a:schemeClr val="folHlink"/>
                </a:solidFill>
              </a:rPr>
              <a:t>Rapide à calculer?</a:t>
            </a:r>
          </a:p>
          <a:p>
            <a:pPr lvl="1" eaLnBrk="1" hangingPunct="1">
              <a:buClr>
                <a:srgbClr val="5F5F5F"/>
              </a:buClr>
            </a:pPr>
            <a:r>
              <a:rPr lang="fr-FR" dirty="0" smtClean="0">
                <a:solidFill>
                  <a:schemeClr val="folHlink"/>
                </a:solidFill>
              </a:rPr>
              <a:t>Invariant aux transformations géométriques?</a:t>
            </a:r>
          </a:p>
          <a:p>
            <a:pPr lvl="1" eaLnBrk="1" hangingPunct="1">
              <a:buClr>
                <a:srgbClr val="5F5F5F"/>
              </a:buClr>
            </a:pPr>
            <a:r>
              <a:rPr lang="fr-FR" dirty="0" smtClean="0">
                <a:solidFill>
                  <a:schemeClr val="folHlink"/>
                </a:solidFill>
              </a:rPr>
              <a:t>Efficacité de la recherche?</a:t>
            </a:r>
          </a:p>
          <a:p>
            <a:pPr lvl="1" eaLnBrk="1" hangingPunct="1">
              <a:buClr>
                <a:srgbClr val="5F5F5F"/>
              </a:buClr>
            </a:pPr>
            <a:r>
              <a:rPr lang="fr-FR" dirty="0" smtClean="0">
                <a:solidFill>
                  <a:schemeClr val="folHlink"/>
                </a:solidFill>
              </a:rPr>
              <a:t>Robuste au bruit?</a:t>
            </a:r>
          </a:p>
          <a:p>
            <a:pPr lvl="1" eaLnBrk="1" hangingPunct="1">
              <a:buClr>
                <a:srgbClr val="5F5F5F"/>
              </a:buClr>
            </a:pPr>
            <a:r>
              <a:rPr lang="fr-FR" dirty="0" smtClean="0">
                <a:solidFill>
                  <a:schemeClr val="folHlink"/>
                </a:solidFill>
              </a:rPr>
              <a:t>Pas très sensible à la  topologie?</a:t>
            </a:r>
          </a:p>
          <a:p>
            <a:pPr lvl="1" eaLnBrk="1" hangingPunct="1">
              <a:buClr>
                <a:srgbClr val="5F5F5F"/>
              </a:buClr>
            </a:pPr>
            <a:r>
              <a:rPr lang="fr-FR" dirty="0" smtClean="0">
                <a:solidFill>
                  <a:schemeClr val="folHlink"/>
                </a:solidFill>
              </a:rPr>
              <a:t>Robuste aux dégénérescences?</a:t>
            </a:r>
          </a:p>
          <a:p>
            <a:pPr lvl="1" eaLnBrk="1" hangingPunct="1">
              <a:buClr>
                <a:srgbClr val="5F5F5F"/>
              </a:buClr>
            </a:pPr>
            <a:r>
              <a:rPr lang="fr-FR" dirty="0" smtClean="0">
                <a:solidFill>
                  <a:schemeClr val="folHlink"/>
                </a:solidFill>
              </a:rPr>
              <a:t>Invariant aux déformations?</a:t>
            </a:r>
          </a:p>
          <a:p>
            <a:pPr lvl="1" eaLnBrk="1" hangingPunct="1">
              <a:buClr>
                <a:srgbClr val="5F5F5F"/>
              </a:buClr>
            </a:pPr>
            <a:r>
              <a:rPr lang="fr-FR" dirty="0" smtClean="0">
                <a:solidFill>
                  <a:schemeClr val="folHlink"/>
                </a:solidFill>
              </a:rPr>
              <a:t>Pouvoir Discriminant?</a:t>
            </a:r>
          </a:p>
        </p:txBody>
      </p:sp>
    </p:spTree>
    <p:extLst>
      <p:ext uri="{BB962C8B-B14F-4D97-AF65-F5344CB8AC3E}">
        <p14:creationId xmlns:p14="http://schemas.microsoft.com/office/powerpoint/2010/main" val="3881510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u numéro de diapositive 5"/>
          <p:cNvSpPr>
            <a:spLocks noGrp="1"/>
          </p:cNvSpPr>
          <p:nvPr>
            <p:ph type="sldNum" sz="quarter" idx="12"/>
          </p:nvPr>
        </p:nvSpPr>
        <p:spPr>
          <a:noFill/>
        </p:spPr>
        <p:txBody>
          <a:bodyPr>
            <a:normAutofit fontScale="85000" lnSpcReduction="20000"/>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eaLnBrk="1" hangingPunct="1"/>
            <a:fld id="{47A6C450-77DE-44A9-B223-BE7426CAE6FF}" type="slidenum">
              <a:rPr lang="fr-FR" sz="1400">
                <a:latin typeface="Comic Sans MS" pitchFamily="66" charset="0"/>
              </a:rPr>
              <a:pPr eaLnBrk="1" hangingPunct="1"/>
              <a:t>46</a:t>
            </a:fld>
            <a:endParaRPr lang="fr-FR" sz="1400">
              <a:latin typeface="Comic Sans MS" pitchFamily="66" charset="0"/>
            </a:endParaRPr>
          </a:p>
        </p:txBody>
      </p:sp>
      <p:sp>
        <p:nvSpPr>
          <p:cNvPr id="46083" name="Rectangle 2"/>
          <p:cNvSpPr>
            <a:spLocks noGrp="1" noChangeArrowheads="1"/>
          </p:cNvSpPr>
          <p:nvPr>
            <p:ph type="title"/>
          </p:nvPr>
        </p:nvSpPr>
        <p:spPr>
          <a:xfrm>
            <a:off x="609600" y="0"/>
            <a:ext cx="7772400" cy="1143000"/>
          </a:xfrm>
        </p:spPr>
        <p:txBody>
          <a:bodyPr/>
          <a:lstStyle/>
          <a:p>
            <a:pPr eaLnBrk="1" hangingPunct="1"/>
            <a:r>
              <a:rPr lang="en-US" smtClean="0"/>
              <a:t>D2 </a:t>
            </a:r>
            <a:r>
              <a:rPr lang="fr-FR" smtClean="0"/>
              <a:t>Distribution de distance</a:t>
            </a:r>
            <a:endParaRPr lang="en-US" smtClean="0"/>
          </a:p>
        </p:txBody>
      </p:sp>
      <p:sp>
        <p:nvSpPr>
          <p:cNvPr id="46084" name="Rectangle 3"/>
          <p:cNvSpPr>
            <a:spLocks noGrp="1" noChangeArrowheads="1"/>
          </p:cNvSpPr>
          <p:nvPr>
            <p:ph type="body" idx="1"/>
          </p:nvPr>
        </p:nvSpPr>
        <p:spPr>
          <a:xfrm>
            <a:off x="685800" y="1371600"/>
            <a:ext cx="7772400" cy="4724400"/>
          </a:xfrm>
        </p:spPr>
        <p:txBody>
          <a:bodyPr>
            <a:normAutofit lnSpcReduction="10000"/>
          </a:bodyPr>
          <a:lstStyle/>
          <a:p>
            <a:pPr marL="0" indent="0" eaLnBrk="1" hangingPunct="1"/>
            <a:r>
              <a:rPr lang="en-US" smtClean="0"/>
              <a:t> </a:t>
            </a:r>
            <a:r>
              <a:rPr lang="fr-FR" smtClean="0"/>
              <a:t>Propriétés </a:t>
            </a:r>
          </a:p>
          <a:p>
            <a:pPr lvl="1" eaLnBrk="1" hangingPunct="1">
              <a:buClr>
                <a:schemeClr val="folHlink"/>
              </a:buClr>
              <a:buFont typeface="Wingdings" pitchFamily="2" charset="2"/>
              <a:buChar char="Ø"/>
            </a:pPr>
            <a:r>
              <a:rPr lang="en-US" smtClean="0">
                <a:solidFill>
                  <a:schemeClr val="tx2"/>
                </a:solidFill>
              </a:rPr>
              <a:t>Concis </a:t>
            </a:r>
            <a:r>
              <a:rPr lang="fr-FR" smtClean="0"/>
              <a:t>pour le stockage</a:t>
            </a:r>
            <a:r>
              <a:rPr lang="en-US" smtClean="0">
                <a:solidFill>
                  <a:schemeClr val="tx2"/>
                </a:solidFill>
              </a:rPr>
              <a:t>?</a:t>
            </a:r>
          </a:p>
          <a:p>
            <a:pPr lvl="1" eaLnBrk="1" hangingPunct="1">
              <a:buClr>
                <a:schemeClr val="folHlink"/>
              </a:buClr>
              <a:buFont typeface="Wingdings" pitchFamily="2" charset="2"/>
              <a:buChar char="Ø"/>
            </a:pPr>
            <a:r>
              <a:rPr lang="fr-FR" smtClean="0"/>
              <a:t>Rapide à calculer</a:t>
            </a:r>
            <a:r>
              <a:rPr lang="en-US" smtClean="0">
                <a:solidFill>
                  <a:schemeClr val="tx2"/>
                </a:solidFill>
              </a:rPr>
              <a:t>?</a:t>
            </a:r>
            <a:endParaRPr lang="en-US" smtClean="0">
              <a:solidFill>
                <a:srgbClr val="5F5F5F"/>
              </a:solidFill>
            </a:endParaRPr>
          </a:p>
          <a:p>
            <a:pPr lvl="1" eaLnBrk="1" hangingPunct="1">
              <a:buClr>
                <a:srgbClr val="5F5F5F"/>
              </a:buClr>
            </a:pPr>
            <a:r>
              <a:rPr lang="en-US" smtClean="0">
                <a:solidFill>
                  <a:schemeClr val="folHlink"/>
                </a:solidFill>
              </a:rPr>
              <a:t>Invariant aux transformations géométriques?</a:t>
            </a:r>
          </a:p>
          <a:p>
            <a:pPr lvl="1" eaLnBrk="1" hangingPunct="1">
              <a:buClr>
                <a:srgbClr val="5F5F5F"/>
              </a:buClr>
            </a:pPr>
            <a:r>
              <a:rPr lang="fr-FR" smtClean="0">
                <a:solidFill>
                  <a:schemeClr val="folHlink"/>
                </a:solidFill>
              </a:rPr>
              <a:t>Efficacité de la recherche?</a:t>
            </a:r>
          </a:p>
          <a:p>
            <a:pPr lvl="1" eaLnBrk="1" hangingPunct="1">
              <a:buClr>
                <a:srgbClr val="5F5F5F"/>
              </a:buClr>
            </a:pPr>
            <a:r>
              <a:rPr lang="fr-FR" smtClean="0">
                <a:solidFill>
                  <a:schemeClr val="folHlink"/>
                </a:solidFill>
              </a:rPr>
              <a:t>Robuste au bruit?</a:t>
            </a:r>
          </a:p>
          <a:p>
            <a:pPr lvl="1" eaLnBrk="1" hangingPunct="1">
              <a:buClr>
                <a:srgbClr val="5F5F5F"/>
              </a:buClr>
            </a:pPr>
            <a:r>
              <a:rPr lang="fr-FR" smtClean="0">
                <a:solidFill>
                  <a:schemeClr val="folHlink"/>
                </a:solidFill>
              </a:rPr>
              <a:t>Pas très sensible à la  topologie?</a:t>
            </a:r>
          </a:p>
          <a:p>
            <a:pPr lvl="1" eaLnBrk="1" hangingPunct="1">
              <a:buClr>
                <a:srgbClr val="5F5F5F"/>
              </a:buClr>
            </a:pPr>
            <a:r>
              <a:rPr lang="fr-FR" smtClean="0">
                <a:solidFill>
                  <a:schemeClr val="folHlink"/>
                </a:solidFill>
              </a:rPr>
              <a:t>Robuste aux dégénérescences?</a:t>
            </a:r>
          </a:p>
          <a:p>
            <a:pPr lvl="1" eaLnBrk="1" hangingPunct="1">
              <a:buClr>
                <a:srgbClr val="5F5F5F"/>
              </a:buClr>
            </a:pPr>
            <a:r>
              <a:rPr lang="fr-FR" smtClean="0">
                <a:solidFill>
                  <a:schemeClr val="folHlink"/>
                </a:solidFill>
              </a:rPr>
              <a:t>Invariant aux déformations?</a:t>
            </a:r>
          </a:p>
          <a:p>
            <a:pPr lvl="1" eaLnBrk="1" hangingPunct="1">
              <a:buClr>
                <a:srgbClr val="5F5F5F"/>
              </a:buClr>
            </a:pPr>
            <a:r>
              <a:rPr lang="fr-FR" smtClean="0">
                <a:solidFill>
                  <a:schemeClr val="folHlink"/>
                </a:solidFill>
              </a:rPr>
              <a:t>Pouvoir Discriminant?</a:t>
            </a:r>
          </a:p>
        </p:txBody>
      </p:sp>
      <p:sp>
        <p:nvSpPr>
          <p:cNvPr id="46085" name="Text Box 5"/>
          <p:cNvSpPr txBox="1">
            <a:spLocks noChangeArrowheads="1"/>
          </p:cNvSpPr>
          <p:nvPr/>
        </p:nvSpPr>
        <p:spPr bwMode="auto">
          <a:xfrm>
            <a:off x="5273675" y="4849813"/>
            <a:ext cx="2816225"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33CC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lgn="ctr">
              <a:spcBef>
                <a:spcPct val="25000"/>
              </a:spcBef>
              <a:buClr>
                <a:srgbClr val="FFCC00"/>
              </a:buClr>
              <a:buSzPct val="80000"/>
              <a:buFont typeface="Wingdings" pitchFamily="2" charset="2"/>
              <a:buNone/>
            </a:pPr>
            <a:r>
              <a:rPr kumimoji="1" lang="en-US" sz="2000">
                <a:solidFill>
                  <a:schemeClr val="tx1"/>
                </a:solidFill>
                <a:latin typeface="Times New Roman" pitchFamily="18" charset="0"/>
              </a:rPr>
              <a:t>512 bytes (64 values)</a:t>
            </a:r>
          </a:p>
          <a:p>
            <a:pPr algn="ctr">
              <a:spcBef>
                <a:spcPct val="25000"/>
              </a:spcBef>
              <a:buClr>
                <a:srgbClr val="FFCC00"/>
              </a:buClr>
              <a:buSzPct val="80000"/>
              <a:buFont typeface="Wingdings" pitchFamily="2" charset="2"/>
              <a:buNone/>
            </a:pPr>
            <a:r>
              <a:rPr kumimoji="1" lang="en-US" sz="2000">
                <a:solidFill>
                  <a:schemeClr val="tx1"/>
                </a:solidFill>
                <a:latin typeface="Times New Roman" pitchFamily="18" charset="0"/>
              </a:rPr>
              <a:t>0.5 seconds (10</a:t>
            </a:r>
            <a:r>
              <a:rPr kumimoji="1" lang="en-US" sz="2000" baseline="30000">
                <a:solidFill>
                  <a:schemeClr val="tx1"/>
                </a:solidFill>
                <a:latin typeface="Times New Roman" pitchFamily="18" charset="0"/>
              </a:rPr>
              <a:t>6</a:t>
            </a:r>
            <a:r>
              <a:rPr kumimoji="1" lang="en-US" sz="2000">
                <a:solidFill>
                  <a:schemeClr val="tx1"/>
                </a:solidFill>
                <a:latin typeface="Times New Roman" pitchFamily="18" charset="0"/>
              </a:rPr>
              <a:t> samples)</a:t>
            </a:r>
          </a:p>
        </p:txBody>
      </p:sp>
      <p:sp>
        <p:nvSpPr>
          <p:cNvPr id="46086" name="Rectangle 6"/>
          <p:cNvSpPr>
            <a:spLocks noChangeArrowheads="1"/>
          </p:cNvSpPr>
          <p:nvPr/>
        </p:nvSpPr>
        <p:spPr bwMode="auto">
          <a:xfrm>
            <a:off x="4572000" y="1939925"/>
            <a:ext cx="4114800" cy="2784475"/>
          </a:xfrm>
          <a:prstGeom prst="rect">
            <a:avLst/>
          </a:prstGeom>
          <a:solidFill>
            <a:schemeClr val="tx1"/>
          </a:solidFill>
          <a:ln w="38100">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46087" name="Text Box 7"/>
          <p:cNvSpPr txBox="1">
            <a:spLocks noChangeArrowheads="1"/>
          </p:cNvSpPr>
          <p:nvPr/>
        </p:nvSpPr>
        <p:spPr bwMode="auto">
          <a:xfrm>
            <a:off x="6096000" y="4319588"/>
            <a:ext cx="1206500" cy="339725"/>
          </a:xfrm>
          <a:prstGeom prst="rect">
            <a:avLst/>
          </a:prstGeom>
          <a:solidFill>
            <a:schemeClr val="tx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lgn="ctr" eaLnBrk="1" hangingPunct="1">
              <a:lnSpc>
                <a:spcPct val="90000"/>
              </a:lnSpc>
              <a:spcBef>
                <a:spcPct val="50000"/>
              </a:spcBef>
              <a:buFont typeface="Wingdings" pitchFamily="2" charset="2"/>
              <a:buNone/>
            </a:pPr>
            <a:r>
              <a:rPr lang="en-US" sz="1800" dirty="0">
                <a:solidFill>
                  <a:schemeClr val="bg1"/>
                </a:solidFill>
                <a:latin typeface="Tahoma" pitchFamily="34" charset="0"/>
              </a:rPr>
              <a:t>Distance</a:t>
            </a:r>
          </a:p>
        </p:txBody>
      </p:sp>
      <p:sp>
        <p:nvSpPr>
          <p:cNvPr id="46088" name="Text Box 8"/>
          <p:cNvSpPr txBox="1">
            <a:spLocks noChangeArrowheads="1"/>
          </p:cNvSpPr>
          <p:nvPr/>
        </p:nvSpPr>
        <p:spPr bwMode="auto">
          <a:xfrm rot="-5400000">
            <a:off x="4015582" y="2972594"/>
            <a:ext cx="1608137" cy="339725"/>
          </a:xfrm>
          <a:prstGeom prst="rect">
            <a:avLst/>
          </a:prstGeom>
          <a:solidFill>
            <a:schemeClr val="tx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lgn="ctr" eaLnBrk="1" hangingPunct="1">
              <a:lnSpc>
                <a:spcPct val="90000"/>
              </a:lnSpc>
              <a:spcBef>
                <a:spcPct val="50000"/>
              </a:spcBef>
              <a:buFont typeface="Wingdings" pitchFamily="2" charset="2"/>
              <a:buNone/>
            </a:pPr>
            <a:r>
              <a:rPr lang="en-US" sz="1800">
                <a:solidFill>
                  <a:schemeClr val="bg1"/>
                </a:solidFill>
                <a:latin typeface="Tahoma" pitchFamily="34" charset="0"/>
              </a:rPr>
              <a:t>Probability</a:t>
            </a:r>
          </a:p>
        </p:txBody>
      </p:sp>
      <p:sp>
        <p:nvSpPr>
          <p:cNvPr id="46089" name="Line 9"/>
          <p:cNvSpPr>
            <a:spLocks noChangeShapeType="1"/>
          </p:cNvSpPr>
          <p:nvPr/>
        </p:nvSpPr>
        <p:spPr bwMode="auto">
          <a:xfrm flipH="1">
            <a:off x="5476875" y="2513013"/>
            <a:ext cx="0" cy="265112"/>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6090" name="Freeform 10"/>
          <p:cNvSpPr>
            <a:spLocks/>
          </p:cNvSpPr>
          <p:nvPr/>
        </p:nvSpPr>
        <p:spPr bwMode="auto">
          <a:xfrm>
            <a:off x="5083175" y="2800350"/>
            <a:ext cx="2922588" cy="1482725"/>
          </a:xfrm>
          <a:custGeom>
            <a:avLst/>
            <a:gdLst>
              <a:gd name="T0" fmla="*/ 0 w 1923"/>
              <a:gd name="T1" fmla="*/ 1482725 h 976"/>
              <a:gd name="T2" fmla="*/ 41035 w 1923"/>
              <a:gd name="T3" fmla="*/ 1268520 h 976"/>
              <a:gd name="T4" fmla="*/ 77510 w 1923"/>
              <a:gd name="T5" fmla="*/ 1040642 h 976"/>
              <a:gd name="T6" fmla="*/ 118545 w 1923"/>
              <a:gd name="T7" fmla="*/ 712498 h 976"/>
              <a:gd name="T8" fmla="*/ 164139 w 1923"/>
              <a:gd name="T9" fmla="*/ 407142 h 976"/>
              <a:gd name="T10" fmla="*/ 200614 w 1923"/>
              <a:gd name="T11" fmla="*/ 165591 h 976"/>
              <a:gd name="T12" fmla="*/ 237090 w 1923"/>
              <a:gd name="T13" fmla="*/ 65325 h 976"/>
              <a:gd name="T14" fmla="*/ 278125 w 1923"/>
              <a:gd name="T15" fmla="*/ 6077 h 976"/>
              <a:gd name="T16" fmla="*/ 328278 w 1923"/>
              <a:gd name="T17" fmla="*/ 106343 h 976"/>
              <a:gd name="T18" fmla="*/ 382991 w 1923"/>
              <a:gd name="T19" fmla="*/ 261300 h 976"/>
              <a:gd name="T20" fmla="*/ 501536 w 1923"/>
              <a:gd name="T21" fmla="*/ 461832 h 976"/>
              <a:gd name="T22" fmla="*/ 638319 w 1923"/>
              <a:gd name="T23" fmla="*/ 621347 h 976"/>
              <a:gd name="T24" fmla="*/ 738626 w 1923"/>
              <a:gd name="T25" fmla="*/ 703383 h 976"/>
              <a:gd name="T26" fmla="*/ 930122 w 1923"/>
              <a:gd name="T27" fmla="*/ 780861 h 976"/>
              <a:gd name="T28" fmla="*/ 1148974 w 1923"/>
              <a:gd name="T29" fmla="*/ 849225 h 976"/>
              <a:gd name="T30" fmla="*/ 1340469 w 1923"/>
              <a:gd name="T31" fmla="*/ 922146 h 976"/>
              <a:gd name="T32" fmla="*/ 1545643 w 1923"/>
              <a:gd name="T33" fmla="*/ 935818 h 976"/>
              <a:gd name="T34" fmla="*/ 1668748 w 1923"/>
              <a:gd name="T35" fmla="*/ 903915 h 976"/>
              <a:gd name="T36" fmla="*/ 1769055 w 1923"/>
              <a:gd name="T37" fmla="*/ 840110 h 976"/>
              <a:gd name="T38" fmla="*/ 1878481 w 1923"/>
              <a:gd name="T39" fmla="*/ 803649 h 976"/>
              <a:gd name="T40" fmla="*/ 1974229 w 1923"/>
              <a:gd name="T41" fmla="*/ 817322 h 976"/>
              <a:gd name="T42" fmla="*/ 2074536 w 1923"/>
              <a:gd name="T43" fmla="*/ 899358 h 976"/>
              <a:gd name="T44" fmla="*/ 2179403 w 1923"/>
              <a:gd name="T45" fmla="*/ 995066 h 976"/>
              <a:gd name="T46" fmla="*/ 2307066 w 1923"/>
              <a:gd name="T47" fmla="*/ 1113563 h 976"/>
              <a:gd name="T48" fmla="*/ 2402814 w 1923"/>
              <a:gd name="T49" fmla="*/ 1195599 h 976"/>
              <a:gd name="T50" fmla="*/ 2507681 w 1923"/>
              <a:gd name="T51" fmla="*/ 1263962 h 976"/>
              <a:gd name="T52" fmla="*/ 2644463 w 1923"/>
              <a:gd name="T53" fmla="*/ 1364229 h 976"/>
              <a:gd name="T54" fmla="*/ 2772127 w 1923"/>
              <a:gd name="T55" fmla="*/ 1418919 h 976"/>
              <a:gd name="T56" fmla="*/ 2922588 w 1923"/>
              <a:gd name="T57" fmla="*/ 1469052 h 97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923" h="976">
                <a:moveTo>
                  <a:pt x="0" y="976"/>
                </a:moveTo>
                <a:cubicBezTo>
                  <a:pt x="6" y="952"/>
                  <a:pt x="19" y="883"/>
                  <a:pt x="27" y="835"/>
                </a:cubicBezTo>
                <a:cubicBezTo>
                  <a:pt x="35" y="787"/>
                  <a:pt x="43" y="746"/>
                  <a:pt x="51" y="685"/>
                </a:cubicBezTo>
                <a:cubicBezTo>
                  <a:pt x="59" y="624"/>
                  <a:pt x="69" y="538"/>
                  <a:pt x="78" y="469"/>
                </a:cubicBezTo>
                <a:cubicBezTo>
                  <a:pt x="87" y="400"/>
                  <a:pt x="99" y="328"/>
                  <a:pt x="108" y="268"/>
                </a:cubicBezTo>
                <a:cubicBezTo>
                  <a:pt x="117" y="208"/>
                  <a:pt x="124" y="146"/>
                  <a:pt x="132" y="109"/>
                </a:cubicBezTo>
                <a:cubicBezTo>
                  <a:pt x="140" y="72"/>
                  <a:pt x="148" y="60"/>
                  <a:pt x="156" y="43"/>
                </a:cubicBezTo>
                <a:cubicBezTo>
                  <a:pt x="164" y="26"/>
                  <a:pt x="173" y="0"/>
                  <a:pt x="183" y="4"/>
                </a:cubicBezTo>
                <a:cubicBezTo>
                  <a:pt x="193" y="8"/>
                  <a:pt x="205" y="42"/>
                  <a:pt x="216" y="70"/>
                </a:cubicBezTo>
                <a:cubicBezTo>
                  <a:pt x="227" y="98"/>
                  <a:pt x="233" y="133"/>
                  <a:pt x="252" y="172"/>
                </a:cubicBezTo>
                <a:cubicBezTo>
                  <a:pt x="271" y="211"/>
                  <a:pt x="302" y="264"/>
                  <a:pt x="330" y="304"/>
                </a:cubicBezTo>
                <a:cubicBezTo>
                  <a:pt x="358" y="344"/>
                  <a:pt x="394" y="382"/>
                  <a:pt x="420" y="409"/>
                </a:cubicBezTo>
                <a:cubicBezTo>
                  <a:pt x="446" y="436"/>
                  <a:pt x="454" y="445"/>
                  <a:pt x="486" y="463"/>
                </a:cubicBezTo>
                <a:cubicBezTo>
                  <a:pt x="518" y="481"/>
                  <a:pt x="567" y="498"/>
                  <a:pt x="612" y="514"/>
                </a:cubicBezTo>
                <a:cubicBezTo>
                  <a:pt x="657" y="530"/>
                  <a:pt x="711" y="544"/>
                  <a:pt x="756" y="559"/>
                </a:cubicBezTo>
                <a:cubicBezTo>
                  <a:pt x="801" y="574"/>
                  <a:pt x="839" y="598"/>
                  <a:pt x="882" y="607"/>
                </a:cubicBezTo>
                <a:cubicBezTo>
                  <a:pt x="925" y="616"/>
                  <a:pt x="981" y="618"/>
                  <a:pt x="1017" y="616"/>
                </a:cubicBezTo>
                <a:cubicBezTo>
                  <a:pt x="1053" y="614"/>
                  <a:pt x="1074" y="606"/>
                  <a:pt x="1098" y="595"/>
                </a:cubicBezTo>
                <a:cubicBezTo>
                  <a:pt x="1122" y="584"/>
                  <a:pt x="1141" y="564"/>
                  <a:pt x="1164" y="553"/>
                </a:cubicBezTo>
                <a:cubicBezTo>
                  <a:pt x="1187" y="542"/>
                  <a:pt x="1214" y="532"/>
                  <a:pt x="1236" y="529"/>
                </a:cubicBezTo>
                <a:cubicBezTo>
                  <a:pt x="1258" y="526"/>
                  <a:pt x="1278" y="528"/>
                  <a:pt x="1299" y="538"/>
                </a:cubicBezTo>
                <a:cubicBezTo>
                  <a:pt x="1320" y="548"/>
                  <a:pt x="1343" y="573"/>
                  <a:pt x="1365" y="592"/>
                </a:cubicBezTo>
                <a:cubicBezTo>
                  <a:pt x="1387" y="611"/>
                  <a:pt x="1408" y="632"/>
                  <a:pt x="1434" y="655"/>
                </a:cubicBezTo>
                <a:cubicBezTo>
                  <a:pt x="1460" y="678"/>
                  <a:pt x="1494" y="711"/>
                  <a:pt x="1518" y="733"/>
                </a:cubicBezTo>
                <a:cubicBezTo>
                  <a:pt x="1542" y="755"/>
                  <a:pt x="1559" y="771"/>
                  <a:pt x="1581" y="787"/>
                </a:cubicBezTo>
                <a:cubicBezTo>
                  <a:pt x="1603" y="803"/>
                  <a:pt x="1624" y="814"/>
                  <a:pt x="1650" y="832"/>
                </a:cubicBezTo>
                <a:cubicBezTo>
                  <a:pt x="1676" y="850"/>
                  <a:pt x="1711" y="881"/>
                  <a:pt x="1740" y="898"/>
                </a:cubicBezTo>
                <a:cubicBezTo>
                  <a:pt x="1769" y="915"/>
                  <a:pt x="1794" y="923"/>
                  <a:pt x="1824" y="934"/>
                </a:cubicBezTo>
                <a:cubicBezTo>
                  <a:pt x="1854" y="945"/>
                  <a:pt x="1907" y="962"/>
                  <a:pt x="1923" y="967"/>
                </a:cubicBezTo>
              </a:path>
            </a:pathLst>
          </a:custGeom>
          <a:noFill/>
          <a:ln w="38100"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a:p>
        </p:txBody>
      </p:sp>
      <p:sp>
        <p:nvSpPr>
          <p:cNvPr id="46091" name="Line 11"/>
          <p:cNvSpPr>
            <a:spLocks noChangeShapeType="1"/>
          </p:cNvSpPr>
          <p:nvPr/>
        </p:nvSpPr>
        <p:spPr bwMode="auto">
          <a:xfrm>
            <a:off x="5053013" y="2063750"/>
            <a:ext cx="0" cy="2220913"/>
          </a:xfrm>
          <a:prstGeom prst="line">
            <a:avLst/>
          </a:prstGeom>
          <a:noFill/>
          <a:ln w="38100">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46092" name="Line 12"/>
          <p:cNvSpPr>
            <a:spLocks noChangeShapeType="1"/>
          </p:cNvSpPr>
          <p:nvPr/>
        </p:nvSpPr>
        <p:spPr bwMode="auto">
          <a:xfrm flipV="1">
            <a:off x="5053013" y="4276725"/>
            <a:ext cx="3409950" cy="0"/>
          </a:xfrm>
          <a:prstGeom prst="line">
            <a:avLst/>
          </a:prstGeom>
          <a:noFill/>
          <a:ln w="38100">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46093" name="Line 13"/>
          <p:cNvSpPr>
            <a:spLocks noChangeShapeType="1"/>
          </p:cNvSpPr>
          <p:nvPr/>
        </p:nvSpPr>
        <p:spPr bwMode="auto">
          <a:xfrm flipH="1">
            <a:off x="7199313" y="3182938"/>
            <a:ext cx="206375" cy="434975"/>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6094" name="Text Box 14"/>
          <p:cNvSpPr txBox="1">
            <a:spLocks noChangeArrowheads="1"/>
          </p:cNvSpPr>
          <p:nvPr/>
        </p:nvSpPr>
        <p:spPr bwMode="auto">
          <a:xfrm>
            <a:off x="6588125" y="2814638"/>
            <a:ext cx="1851025" cy="420687"/>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lgn="ctr" eaLnBrk="1" hangingPunct="1">
              <a:lnSpc>
                <a:spcPct val="90000"/>
              </a:lnSpc>
              <a:spcBef>
                <a:spcPct val="20000"/>
              </a:spcBef>
              <a:buFont typeface="Wingdings" pitchFamily="2" charset="2"/>
              <a:buNone/>
            </a:pPr>
            <a:r>
              <a:rPr lang="en-US" sz="2400">
                <a:solidFill>
                  <a:srgbClr val="008000"/>
                </a:solidFill>
                <a:latin typeface="Tahoma" pitchFamily="34" charset="0"/>
              </a:rPr>
              <a:t>Skateboard</a:t>
            </a:r>
          </a:p>
        </p:txBody>
      </p:sp>
    </p:spTree>
    <p:extLst>
      <p:ext uri="{BB962C8B-B14F-4D97-AF65-F5344CB8AC3E}">
        <p14:creationId xmlns:p14="http://schemas.microsoft.com/office/powerpoint/2010/main" val="13214828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Espace réservé du numéro de diapositive 5"/>
          <p:cNvSpPr>
            <a:spLocks noGrp="1"/>
          </p:cNvSpPr>
          <p:nvPr>
            <p:ph type="sldNum" sz="quarter" idx="12"/>
          </p:nvPr>
        </p:nvSpPr>
        <p:spPr>
          <a:noFill/>
        </p:spPr>
        <p:txBody>
          <a:bodyPr>
            <a:normAutofit fontScale="85000" lnSpcReduction="20000"/>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eaLnBrk="1" hangingPunct="1"/>
            <a:fld id="{0F5663CE-8105-4B15-8534-12297FE87BBF}" type="slidenum">
              <a:rPr lang="fr-FR" sz="1400">
                <a:latin typeface="Comic Sans MS" pitchFamily="66" charset="0"/>
              </a:rPr>
              <a:pPr eaLnBrk="1" hangingPunct="1"/>
              <a:t>47</a:t>
            </a:fld>
            <a:endParaRPr lang="fr-FR" sz="1400">
              <a:latin typeface="Comic Sans MS" pitchFamily="66" charset="0"/>
            </a:endParaRPr>
          </a:p>
        </p:txBody>
      </p:sp>
      <p:sp>
        <p:nvSpPr>
          <p:cNvPr id="47107" name="Rectangle 2"/>
          <p:cNvSpPr>
            <a:spLocks noGrp="1" noChangeArrowheads="1"/>
          </p:cNvSpPr>
          <p:nvPr>
            <p:ph type="title"/>
          </p:nvPr>
        </p:nvSpPr>
        <p:spPr>
          <a:xfrm>
            <a:off x="609600" y="0"/>
            <a:ext cx="7772400" cy="1143000"/>
          </a:xfrm>
        </p:spPr>
        <p:txBody>
          <a:bodyPr/>
          <a:lstStyle/>
          <a:p>
            <a:pPr eaLnBrk="1" hangingPunct="1"/>
            <a:r>
              <a:rPr lang="en-US" smtClean="0"/>
              <a:t>D2 </a:t>
            </a:r>
            <a:r>
              <a:rPr lang="fr-FR" smtClean="0"/>
              <a:t>Distribution de distance</a:t>
            </a:r>
            <a:endParaRPr lang="en-US" smtClean="0"/>
          </a:p>
        </p:txBody>
      </p:sp>
      <p:sp>
        <p:nvSpPr>
          <p:cNvPr id="47108" name="Rectangle 3"/>
          <p:cNvSpPr>
            <a:spLocks noGrp="1" noChangeArrowheads="1"/>
          </p:cNvSpPr>
          <p:nvPr>
            <p:ph type="body" idx="1"/>
          </p:nvPr>
        </p:nvSpPr>
        <p:spPr>
          <a:xfrm>
            <a:off x="304800" y="1371600"/>
            <a:ext cx="7772400" cy="4724400"/>
          </a:xfrm>
        </p:spPr>
        <p:txBody>
          <a:bodyPr>
            <a:normAutofit lnSpcReduction="10000"/>
          </a:bodyPr>
          <a:lstStyle/>
          <a:p>
            <a:pPr marL="0" indent="0" eaLnBrk="1" hangingPunct="1"/>
            <a:r>
              <a:rPr lang="en-US" smtClean="0"/>
              <a:t> </a:t>
            </a:r>
            <a:r>
              <a:rPr lang="fr-FR" smtClean="0"/>
              <a:t>Propriétés </a:t>
            </a:r>
          </a:p>
          <a:p>
            <a:pPr lvl="1" eaLnBrk="1" hangingPunct="1">
              <a:buClr>
                <a:schemeClr val="folHlink"/>
              </a:buClr>
              <a:buFont typeface="Wingdings" pitchFamily="2" charset="2"/>
              <a:buChar char="ü"/>
            </a:pPr>
            <a:r>
              <a:rPr lang="en-US" smtClean="0">
                <a:solidFill>
                  <a:schemeClr val="folHlink"/>
                </a:solidFill>
              </a:rPr>
              <a:t>Concis </a:t>
            </a:r>
            <a:r>
              <a:rPr lang="fr-FR" smtClean="0">
                <a:solidFill>
                  <a:schemeClr val="folHlink"/>
                </a:solidFill>
              </a:rPr>
              <a:t>pour le stockage</a:t>
            </a:r>
            <a:r>
              <a:rPr lang="en-US" smtClean="0">
                <a:solidFill>
                  <a:schemeClr val="folHlink"/>
                </a:solidFill>
              </a:rPr>
              <a:t>?</a:t>
            </a:r>
          </a:p>
          <a:p>
            <a:pPr lvl="1" eaLnBrk="1" hangingPunct="1">
              <a:buClr>
                <a:schemeClr val="folHlink"/>
              </a:buClr>
              <a:buFont typeface="Wingdings" pitchFamily="2" charset="2"/>
              <a:buChar char="ü"/>
            </a:pPr>
            <a:r>
              <a:rPr lang="fr-FR" smtClean="0">
                <a:solidFill>
                  <a:schemeClr val="folHlink"/>
                </a:solidFill>
              </a:rPr>
              <a:t>Rapide à calculer</a:t>
            </a:r>
            <a:r>
              <a:rPr lang="en-US" smtClean="0">
                <a:solidFill>
                  <a:schemeClr val="folHlink"/>
                </a:solidFill>
              </a:rPr>
              <a:t>?</a:t>
            </a:r>
          </a:p>
          <a:p>
            <a:pPr lvl="1" eaLnBrk="1" hangingPunct="1">
              <a:buClr>
                <a:schemeClr val="tx1"/>
              </a:buClr>
              <a:buFont typeface="Wingdings" pitchFamily="2" charset="2"/>
              <a:buChar char="Ø"/>
            </a:pPr>
            <a:r>
              <a:rPr lang="en-US" smtClean="0">
                <a:solidFill>
                  <a:schemeClr val="tx2"/>
                </a:solidFill>
              </a:rPr>
              <a:t>Invariant aux transformations géométriques?</a:t>
            </a:r>
          </a:p>
          <a:p>
            <a:pPr lvl="1" eaLnBrk="1" hangingPunct="1">
              <a:buClr>
                <a:srgbClr val="5F5F5F"/>
              </a:buClr>
            </a:pPr>
            <a:r>
              <a:rPr lang="fr-FR" smtClean="0">
                <a:solidFill>
                  <a:schemeClr val="folHlink"/>
                </a:solidFill>
              </a:rPr>
              <a:t>Efficacité de la recherche?</a:t>
            </a:r>
          </a:p>
          <a:p>
            <a:pPr lvl="1" eaLnBrk="1" hangingPunct="1">
              <a:buClr>
                <a:srgbClr val="5F5F5F"/>
              </a:buClr>
            </a:pPr>
            <a:r>
              <a:rPr lang="fr-FR" smtClean="0">
                <a:solidFill>
                  <a:schemeClr val="folHlink"/>
                </a:solidFill>
              </a:rPr>
              <a:t>Robuste au bruit?</a:t>
            </a:r>
          </a:p>
          <a:p>
            <a:pPr lvl="1" eaLnBrk="1" hangingPunct="1">
              <a:buClr>
                <a:srgbClr val="5F5F5F"/>
              </a:buClr>
            </a:pPr>
            <a:r>
              <a:rPr lang="fr-FR" smtClean="0">
                <a:solidFill>
                  <a:schemeClr val="folHlink"/>
                </a:solidFill>
              </a:rPr>
              <a:t>Pas très sensible à la  topologie?</a:t>
            </a:r>
          </a:p>
          <a:p>
            <a:pPr lvl="1" eaLnBrk="1" hangingPunct="1">
              <a:buClr>
                <a:srgbClr val="5F5F5F"/>
              </a:buClr>
            </a:pPr>
            <a:r>
              <a:rPr lang="fr-FR" smtClean="0">
                <a:solidFill>
                  <a:schemeClr val="folHlink"/>
                </a:solidFill>
              </a:rPr>
              <a:t>Robuste aux dégénérescences?</a:t>
            </a:r>
          </a:p>
          <a:p>
            <a:pPr lvl="1" eaLnBrk="1" hangingPunct="1">
              <a:buClr>
                <a:srgbClr val="5F5F5F"/>
              </a:buClr>
            </a:pPr>
            <a:r>
              <a:rPr lang="fr-FR" smtClean="0">
                <a:solidFill>
                  <a:schemeClr val="folHlink"/>
                </a:solidFill>
              </a:rPr>
              <a:t>Invariant aux déformations?</a:t>
            </a:r>
          </a:p>
          <a:p>
            <a:pPr lvl="1" eaLnBrk="1" hangingPunct="1">
              <a:buClr>
                <a:srgbClr val="5F5F5F"/>
              </a:buClr>
            </a:pPr>
            <a:r>
              <a:rPr lang="fr-FR" smtClean="0">
                <a:solidFill>
                  <a:schemeClr val="folHlink"/>
                </a:solidFill>
              </a:rPr>
              <a:t>Pouvoir Discriminant?</a:t>
            </a:r>
            <a:endParaRPr lang="en-US" smtClean="0">
              <a:solidFill>
                <a:schemeClr val="folHlink"/>
              </a:solidFill>
            </a:endParaRPr>
          </a:p>
        </p:txBody>
      </p:sp>
      <p:sp>
        <p:nvSpPr>
          <p:cNvPr id="47109" name="Text Box 5"/>
          <p:cNvSpPr txBox="1">
            <a:spLocks noChangeArrowheads="1"/>
          </p:cNvSpPr>
          <p:nvPr/>
        </p:nvSpPr>
        <p:spPr bwMode="auto">
          <a:xfrm>
            <a:off x="5638800" y="1066800"/>
            <a:ext cx="188277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buClr>
                <a:srgbClr val="33CC33"/>
              </a:buClr>
              <a:buSzPct val="80000"/>
              <a:buFont typeface="Wingdings" pitchFamily="2" charset="2"/>
              <a:buChar char="ü"/>
            </a:pPr>
            <a:r>
              <a:rPr kumimoji="1" lang="en-US" sz="2400">
                <a:solidFill>
                  <a:schemeClr val="tx1"/>
                </a:solidFill>
              </a:rPr>
              <a:t>Translation</a:t>
            </a:r>
          </a:p>
          <a:p>
            <a:pPr>
              <a:buClr>
                <a:srgbClr val="33CC33"/>
              </a:buClr>
              <a:buSzPct val="80000"/>
              <a:buFont typeface="Wingdings" pitchFamily="2" charset="2"/>
              <a:buChar char="ü"/>
            </a:pPr>
            <a:r>
              <a:rPr kumimoji="1" lang="en-US" sz="2400">
                <a:solidFill>
                  <a:schemeClr val="tx1"/>
                </a:solidFill>
              </a:rPr>
              <a:t>Rotation</a:t>
            </a:r>
          </a:p>
          <a:p>
            <a:pPr>
              <a:buClr>
                <a:srgbClr val="33CC33"/>
              </a:buClr>
              <a:buSzPct val="80000"/>
              <a:buFont typeface="Wingdings" pitchFamily="2" charset="2"/>
              <a:buChar char="ü"/>
            </a:pPr>
            <a:r>
              <a:rPr kumimoji="1" lang="en-US" sz="2400">
                <a:solidFill>
                  <a:schemeClr val="tx1"/>
                </a:solidFill>
              </a:rPr>
              <a:t>Mirror</a:t>
            </a:r>
          </a:p>
        </p:txBody>
      </p:sp>
      <p:sp>
        <p:nvSpPr>
          <p:cNvPr id="47110" name="Rectangle 6"/>
          <p:cNvSpPr>
            <a:spLocks noChangeArrowheads="1"/>
          </p:cNvSpPr>
          <p:nvPr/>
        </p:nvSpPr>
        <p:spPr bwMode="auto">
          <a:xfrm>
            <a:off x="5334000" y="5029200"/>
            <a:ext cx="34655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buClr>
                <a:srgbClr val="33CC33"/>
              </a:buClr>
              <a:buSzPct val="80000"/>
              <a:buFont typeface="Wingdings" pitchFamily="2" charset="2"/>
              <a:buNone/>
            </a:pPr>
            <a:r>
              <a:rPr kumimoji="1" lang="en-US" sz="2400">
                <a:solidFill>
                  <a:schemeClr val="tx1"/>
                </a:solidFill>
                <a:latin typeface="Times New Roman" pitchFamily="18" charset="0"/>
              </a:rPr>
              <a:t>Les moyennes normalisées</a:t>
            </a:r>
          </a:p>
        </p:txBody>
      </p:sp>
      <p:sp>
        <p:nvSpPr>
          <p:cNvPr id="47111" name="Rectangle 7"/>
          <p:cNvSpPr>
            <a:spLocks noChangeArrowheads="1"/>
          </p:cNvSpPr>
          <p:nvPr/>
        </p:nvSpPr>
        <p:spPr bwMode="auto">
          <a:xfrm>
            <a:off x="5514975" y="2133600"/>
            <a:ext cx="3629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spcBef>
                <a:spcPct val="25000"/>
              </a:spcBef>
              <a:buClr>
                <a:srgbClr val="33CC33"/>
              </a:buClr>
              <a:buSzPct val="80000"/>
              <a:buFont typeface="Wingdings" pitchFamily="2" charset="2"/>
              <a:buChar char="ü"/>
            </a:pPr>
            <a:r>
              <a:rPr kumimoji="1" lang="en-US" sz="2400">
                <a:solidFill>
                  <a:schemeClr val="tx1"/>
                </a:solidFill>
              </a:rPr>
              <a:t>Scale (w/ normalization)</a:t>
            </a:r>
          </a:p>
        </p:txBody>
      </p:sp>
      <p:grpSp>
        <p:nvGrpSpPr>
          <p:cNvPr id="47112" name="Group 8"/>
          <p:cNvGrpSpPr>
            <a:grpSpLocks/>
          </p:cNvGrpSpPr>
          <p:nvPr/>
        </p:nvGrpSpPr>
        <p:grpSpPr bwMode="auto">
          <a:xfrm>
            <a:off x="5715000" y="3962400"/>
            <a:ext cx="3276600" cy="838200"/>
            <a:chOff x="2822" y="2739"/>
            <a:chExt cx="2746" cy="751"/>
          </a:xfrm>
        </p:grpSpPr>
        <p:sp>
          <p:nvSpPr>
            <p:cNvPr id="47114" name="Rectangle 9"/>
            <p:cNvSpPr>
              <a:spLocks noChangeArrowheads="1"/>
            </p:cNvSpPr>
            <p:nvPr/>
          </p:nvSpPr>
          <p:spPr bwMode="auto">
            <a:xfrm>
              <a:off x="2822" y="2739"/>
              <a:ext cx="2583" cy="751"/>
            </a:xfrm>
            <a:prstGeom prst="rect">
              <a:avLst/>
            </a:prstGeom>
            <a:solidFill>
              <a:schemeClr val="tx1"/>
            </a:solidFill>
            <a:ln w="28575">
              <a:solidFill>
                <a:srgbClr val="FF99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47115" name="Line 10"/>
            <p:cNvSpPr>
              <a:spLocks noChangeShapeType="1"/>
            </p:cNvSpPr>
            <p:nvPr/>
          </p:nvSpPr>
          <p:spPr bwMode="auto">
            <a:xfrm>
              <a:off x="3312" y="3216"/>
              <a:ext cx="0" cy="203"/>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47116" name="Line 11"/>
            <p:cNvSpPr>
              <a:spLocks noChangeShapeType="1"/>
            </p:cNvSpPr>
            <p:nvPr/>
          </p:nvSpPr>
          <p:spPr bwMode="auto">
            <a:xfrm>
              <a:off x="4628" y="3216"/>
              <a:ext cx="0" cy="203"/>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47117" name="Freeform 12"/>
            <p:cNvSpPr>
              <a:spLocks/>
            </p:cNvSpPr>
            <p:nvPr/>
          </p:nvSpPr>
          <p:spPr bwMode="auto">
            <a:xfrm>
              <a:off x="2901" y="2835"/>
              <a:ext cx="1151" cy="584"/>
            </a:xfrm>
            <a:custGeom>
              <a:avLst/>
              <a:gdLst>
                <a:gd name="T0" fmla="*/ 0 w 1923"/>
                <a:gd name="T1" fmla="*/ 584 h 976"/>
                <a:gd name="T2" fmla="*/ 16 w 1923"/>
                <a:gd name="T3" fmla="*/ 500 h 976"/>
                <a:gd name="T4" fmla="*/ 31 w 1923"/>
                <a:gd name="T5" fmla="*/ 410 h 976"/>
                <a:gd name="T6" fmla="*/ 47 w 1923"/>
                <a:gd name="T7" fmla="*/ 281 h 976"/>
                <a:gd name="T8" fmla="*/ 65 w 1923"/>
                <a:gd name="T9" fmla="*/ 160 h 976"/>
                <a:gd name="T10" fmla="*/ 79 w 1923"/>
                <a:gd name="T11" fmla="*/ 65 h 976"/>
                <a:gd name="T12" fmla="*/ 93 w 1923"/>
                <a:gd name="T13" fmla="*/ 26 h 976"/>
                <a:gd name="T14" fmla="*/ 110 w 1923"/>
                <a:gd name="T15" fmla="*/ 2 h 976"/>
                <a:gd name="T16" fmla="*/ 129 w 1923"/>
                <a:gd name="T17" fmla="*/ 42 h 976"/>
                <a:gd name="T18" fmla="*/ 151 w 1923"/>
                <a:gd name="T19" fmla="*/ 103 h 976"/>
                <a:gd name="T20" fmla="*/ 198 w 1923"/>
                <a:gd name="T21" fmla="*/ 182 h 976"/>
                <a:gd name="T22" fmla="*/ 251 w 1923"/>
                <a:gd name="T23" fmla="*/ 245 h 976"/>
                <a:gd name="T24" fmla="*/ 291 w 1923"/>
                <a:gd name="T25" fmla="*/ 277 h 976"/>
                <a:gd name="T26" fmla="*/ 366 w 1923"/>
                <a:gd name="T27" fmla="*/ 308 h 976"/>
                <a:gd name="T28" fmla="*/ 452 w 1923"/>
                <a:gd name="T29" fmla="*/ 334 h 976"/>
                <a:gd name="T30" fmla="*/ 528 w 1923"/>
                <a:gd name="T31" fmla="*/ 363 h 976"/>
                <a:gd name="T32" fmla="*/ 609 w 1923"/>
                <a:gd name="T33" fmla="*/ 369 h 976"/>
                <a:gd name="T34" fmla="*/ 657 w 1923"/>
                <a:gd name="T35" fmla="*/ 356 h 976"/>
                <a:gd name="T36" fmla="*/ 697 w 1923"/>
                <a:gd name="T37" fmla="*/ 331 h 976"/>
                <a:gd name="T38" fmla="*/ 740 w 1923"/>
                <a:gd name="T39" fmla="*/ 317 h 976"/>
                <a:gd name="T40" fmla="*/ 778 w 1923"/>
                <a:gd name="T41" fmla="*/ 322 h 976"/>
                <a:gd name="T42" fmla="*/ 817 w 1923"/>
                <a:gd name="T43" fmla="*/ 354 h 976"/>
                <a:gd name="T44" fmla="*/ 858 w 1923"/>
                <a:gd name="T45" fmla="*/ 392 h 976"/>
                <a:gd name="T46" fmla="*/ 909 w 1923"/>
                <a:gd name="T47" fmla="*/ 439 h 976"/>
                <a:gd name="T48" fmla="*/ 946 w 1923"/>
                <a:gd name="T49" fmla="*/ 471 h 976"/>
                <a:gd name="T50" fmla="*/ 988 w 1923"/>
                <a:gd name="T51" fmla="*/ 498 h 976"/>
                <a:gd name="T52" fmla="*/ 1041 w 1923"/>
                <a:gd name="T53" fmla="*/ 537 h 976"/>
                <a:gd name="T54" fmla="*/ 1092 w 1923"/>
                <a:gd name="T55" fmla="*/ 559 h 976"/>
                <a:gd name="T56" fmla="*/ 1151 w 1923"/>
                <a:gd name="T57" fmla="*/ 579 h 97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923" h="976">
                  <a:moveTo>
                    <a:pt x="0" y="976"/>
                  </a:moveTo>
                  <a:cubicBezTo>
                    <a:pt x="6" y="952"/>
                    <a:pt x="19" y="883"/>
                    <a:pt x="27" y="835"/>
                  </a:cubicBezTo>
                  <a:cubicBezTo>
                    <a:pt x="35" y="787"/>
                    <a:pt x="43" y="746"/>
                    <a:pt x="51" y="685"/>
                  </a:cubicBezTo>
                  <a:cubicBezTo>
                    <a:pt x="59" y="624"/>
                    <a:pt x="69" y="538"/>
                    <a:pt x="78" y="469"/>
                  </a:cubicBezTo>
                  <a:cubicBezTo>
                    <a:pt x="87" y="400"/>
                    <a:pt x="99" y="328"/>
                    <a:pt x="108" y="268"/>
                  </a:cubicBezTo>
                  <a:cubicBezTo>
                    <a:pt x="117" y="208"/>
                    <a:pt x="124" y="146"/>
                    <a:pt x="132" y="109"/>
                  </a:cubicBezTo>
                  <a:cubicBezTo>
                    <a:pt x="140" y="72"/>
                    <a:pt x="148" y="60"/>
                    <a:pt x="156" y="43"/>
                  </a:cubicBezTo>
                  <a:cubicBezTo>
                    <a:pt x="164" y="26"/>
                    <a:pt x="173" y="0"/>
                    <a:pt x="183" y="4"/>
                  </a:cubicBezTo>
                  <a:cubicBezTo>
                    <a:pt x="193" y="8"/>
                    <a:pt x="205" y="42"/>
                    <a:pt x="216" y="70"/>
                  </a:cubicBezTo>
                  <a:cubicBezTo>
                    <a:pt x="227" y="98"/>
                    <a:pt x="233" y="133"/>
                    <a:pt x="252" y="172"/>
                  </a:cubicBezTo>
                  <a:cubicBezTo>
                    <a:pt x="271" y="211"/>
                    <a:pt x="302" y="264"/>
                    <a:pt x="330" y="304"/>
                  </a:cubicBezTo>
                  <a:cubicBezTo>
                    <a:pt x="358" y="344"/>
                    <a:pt x="394" y="382"/>
                    <a:pt x="420" y="409"/>
                  </a:cubicBezTo>
                  <a:cubicBezTo>
                    <a:pt x="446" y="436"/>
                    <a:pt x="454" y="445"/>
                    <a:pt x="486" y="463"/>
                  </a:cubicBezTo>
                  <a:cubicBezTo>
                    <a:pt x="518" y="481"/>
                    <a:pt x="567" y="498"/>
                    <a:pt x="612" y="514"/>
                  </a:cubicBezTo>
                  <a:cubicBezTo>
                    <a:pt x="657" y="530"/>
                    <a:pt x="711" y="544"/>
                    <a:pt x="756" y="559"/>
                  </a:cubicBezTo>
                  <a:cubicBezTo>
                    <a:pt x="801" y="574"/>
                    <a:pt x="839" y="598"/>
                    <a:pt x="882" y="607"/>
                  </a:cubicBezTo>
                  <a:cubicBezTo>
                    <a:pt x="925" y="616"/>
                    <a:pt x="981" y="618"/>
                    <a:pt x="1017" y="616"/>
                  </a:cubicBezTo>
                  <a:cubicBezTo>
                    <a:pt x="1053" y="614"/>
                    <a:pt x="1074" y="606"/>
                    <a:pt x="1098" y="595"/>
                  </a:cubicBezTo>
                  <a:cubicBezTo>
                    <a:pt x="1122" y="584"/>
                    <a:pt x="1141" y="564"/>
                    <a:pt x="1164" y="553"/>
                  </a:cubicBezTo>
                  <a:cubicBezTo>
                    <a:pt x="1187" y="542"/>
                    <a:pt x="1214" y="532"/>
                    <a:pt x="1236" y="529"/>
                  </a:cubicBezTo>
                  <a:cubicBezTo>
                    <a:pt x="1258" y="526"/>
                    <a:pt x="1278" y="528"/>
                    <a:pt x="1299" y="538"/>
                  </a:cubicBezTo>
                  <a:cubicBezTo>
                    <a:pt x="1320" y="548"/>
                    <a:pt x="1343" y="573"/>
                    <a:pt x="1365" y="592"/>
                  </a:cubicBezTo>
                  <a:cubicBezTo>
                    <a:pt x="1387" y="611"/>
                    <a:pt x="1408" y="632"/>
                    <a:pt x="1434" y="655"/>
                  </a:cubicBezTo>
                  <a:cubicBezTo>
                    <a:pt x="1460" y="678"/>
                    <a:pt x="1494" y="711"/>
                    <a:pt x="1518" y="733"/>
                  </a:cubicBezTo>
                  <a:cubicBezTo>
                    <a:pt x="1542" y="755"/>
                    <a:pt x="1559" y="771"/>
                    <a:pt x="1581" y="787"/>
                  </a:cubicBezTo>
                  <a:cubicBezTo>
                    <a:pt x="1603" y="803"/>
                    <a:pt x="1624" y="814"/>
                    <a:pt x="1650" y="832"/>
                  </a:cubicBezTo>
                  <a:cubicBezTo>
                    <a:pt x="1676" y="850"/>
                    <a:pt x="1711" y="881"/>
                    <a:pt x="1740" y="898"/>
                  </a:cubicBezTo>
                  <a:cubicBezTo>
                    <a:pt x="1769" y="915"/>
                    <a:pt x="1794" y="923"/>
                    <a:pt x="1824" y="934"/>
                  </a:cubicBezTo>
                  <a:cubicBezTo>
                    <a:pt x="1854" y="945"/>
                    <a:pt x="1907" y="962"/>
                    <a:pt x="1923" y="967"/>
                  </a:cubicBezTo>
                </a:path>
              </a:pathLst>
            </a:custGeom>
            <a:noFill/>
            <a:ln w="38100"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47118" name="Freeform 13"/>
            <p:cNvSpPr>
              <a:spLocks/>
            </p:cNvSpPr>
            <p:nvPr/>
          </p:nvSpPr>
          <p:spPr bwMode="auto">
            <a:xfrm>
              <a:off x="4225" y="2893"/>
              <a:ext cx="1151" cy="522"/>
            </a:xfrm>
            <a:custGeom>
              <a:avLst/>
              <a:gdLst>
                <a:gd name="T0" fmla="*/ 0 w 1905"/>
                <a:gd name="T1" fmla="*/ 518 h 864"/>
                <a:gd name="T2" fmla="*/ 56 w 1905"/>
                <a:gd name="T3" fmla="*/ 480 h 864"/>
                <a:gd name="T4" fmla="*/ 87 w 1905"/>
                <a:gd name="T5" fmla="*/ 440 h 864"/>
                <a:gd name="T6" fmla="*/ 125 w 1905"/>
                <a:gd name="T7" fmla="*/ 364 h 864"/>
                <a:gd name="T8" fmla="*/ 163 w 1905"/>
                <a:gd name="T9" fmla="*/ 294 h 864"/>
                <a:gd name="T10" fmla="*/ 199 w 1905"/>
                <a:gd name="T11" fmla="*/ 230 h 864"/>
                <a:gd name="T12" fmla="*/ 243 w 1905"/>
                <a:gd name="T13" fmla="*/ 169 h 864"/>
                <a:gd name="T14" fmla="*/ 283 w 1905"/>
                <a:gd name="T15" fmla="*/ 91 h 864"/>
                <a:gd name="T16" fmla="*/ 315 w 1905"/>
                <a:gd name="T17" fmla="*/ 45 h 864"/>
                <a:gd name="T18" fmla="*/ 344 w 1905"/>
                <a:gd name="T19" fmla="*/ 7 h 864"/>
                <a:gd name="T20" fmla="*/ 361 w 1905"/>
                <a:gd name="T21" fmla="*/ 0 h 864"/>
                <a:gd name="T22" fmla="*/ 382 w 1905"/>
                <a:gd name="T23" fmla="*/ 9 h 864"/>
                <a:gd name="T24" fmla="*/ 404 w 1905"/>
                <a:gd name="T25" fmla="*/ 25 h 864"/>
                <a:gd name="T26" fmla="*/ 424 w 1905"/>
                <a:gd name="T27" fmla="*/ 36 h 864"/>
                <a:gd name="T28" fmla="*/ 437 w 1905"/>
                <a:gd name="T29" fmla="*/ 67 h 864"/>
                <a:gd name="T30" fmla="*/ 459 w 1905"/>
                <a:gd name="T31" fmla="*/ 112 h 864"/>
                <a:gd name="T32" fmla="*/ 477 w 1905"/>
                <a:gd name="T33" fmla="*/ 149 h 864"/>
                <a:gd name="T34" fmla="*/ 502 w 1905"/>
                <a:gd name="T35" fmla="*/ 174 h 864"/>
                <a:gd name="T36" fmla="*/ 549 w 1905"/>
                <a:gd name="T37" fmla="*/ 203 h 864"/>
                <a:gd name="T38" fmla="*/ 596 w 1905"/>
                <a:gd name="T39" fmla="*/ 221 h 864"/>
                <a:gd name="T40" fmla="*/ 645 w 1905"/>
                <a:gd name="T41" fmla="*/ 239 h 864"/>
                <a:gd name="T42" fmla="*/ 687 w 1905"/>
                <a:gd name="T43" fmla="*/ 256 h 864"/>
                <a:gd name="T44" fmla="*/ 747 w 1905"/>
                <a:gd name="T45" fmla="*/ 292 h 864"/>
                <a:gd name="T46" fmla="*/ 807 w 1905"/>
                <a:gd name="T47" fmla="*/ 335 h 864"/>
                <a:gd name="T48" fmla="*/ 874 w 1905"/>
                <a:gd name="T49" fmla="*/ 388 h 864"/>
                <a:gd name="T50" fmla="*/ 943 w 1905"/>
                <a:gd name="T51" fmla="*/ 440 h 864"/>
                <a:gd name="T52" fmla="*/ 997 w 1905"/>
                <a:gd name="T53" fmla="*/ 478 h 864"/>
                <a:gd name="T54" fmla="*/ 1028 w 1905"/>
                <a:gd name="T55" fmla="*/ 493 h 864"/>
                <a:gd name="T56" fmla="*/ 1073 w 1905"/>
                <a:gd name="T57" fmla="*/ 504 h 864"/>
                <a:gd name="T58" fmla="*/ 1151 w 1905"/>
                <a:gd name="T59" fmla="*/ 522 h 8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905" h="864">
                  <a:moveTo>
                    <a:pt x="0" y="858"/>
                  </a:moveTo>
                  <a:cubicBezTo>
                    <a:pt x="15" y="848"/>
                    <a:pt x="69" y="817"/>
                    <a:pt x="93" y="795"/>
                  </a:cubicBezTo>
                  <a:cubicBezTo>
                    <a:pt x="117" y="773"/>
                    <a:pt x="125" y="761"/>
                    <a:pt x="144" y="729"/>
                  </a:cubicBezTo>
                  <a:cubicBezTo>
                    <a:pt x="163" y="697"/>
                    <a:pt x="186" y="644"/>
                    <a:pt x="207" y="603"/>
                  </a:cubicBezTo>
                  <a:cubicBezTo>
                    <a:pt x="228" y="562"/>
                    <a:pt x="250" y="523"/>
                    <a:pt x="270" y="486"/>
                  </a:cubicBezTo>
                  <a:cubicBezTo>
                    <a:pt x="290" y="449"/>
                    <a:pt x="308" y="415"/>
                    <a:pt x="330" y="381"/>
                  </a:cubicBezTo>
                  <a:cubicBezTo>
                    <a:pt x="352" y="347"/>
                    <a:pt x="379" y="317"/>
                    <a:pt x="402" y="279"/>
                  </a:cubicBezTo>
                  <a:cubicBezTo>
                    <a:pt x="425" y="241"/>
                    <a:pt x="448" y="184"/>
                    <a:pt x="468" y="150"/>
                  </a:cubicBezTo>
                  <a:cubicBezTo>
                    <a:pt x="488" y="116"/>
                    <a:pt x="505" y="98"/>
                    <a:pt x="522" y="75"/>
                  </a:cubicBezTo>
                  <a:cubicBezTo>
                    <a:pt x="539" y="52"/>
                    <a:pt x="558" y="24"/>
                    <a:pt x="570" y="12"/>
                  </a:cubicBezTo>
                  <a:cubicBezTo>
                    <a:pt x="582" y="0"/>
                    <a:pt x="587" y="0"/>
                    <a:pt x="597" y="0"/>
                  </a:cubicBezTo>
                  <a:cubicBezTo>
                    <a:pt x="607" y="0"/>
                    <a:pt x="621" y="8"/>
                    <a:pt x="633" y="15"/>
                  </a:cubicBezTo>
                  <a:cubicBezTo>
                    <a:pt x="645" y="22"/>
                    <a:pt x="658" y="35"/>
                    <a:pt x="669" y="42"/>
                  </a:cubicBezTo>
                  <a:cubicBezTo>
                    <a:pt x="680" y="49"/>
                    <a:pt x="693" y="49"/>
                    <a:pt x="702" y="60"/>
                  </a:cubicBezTo>
                  <a:cubicBezTo>
                    <a:pt x="711" y="71"/>
                    <a:pt x="714" y="90"/>
                    <a:pt x="723" y="111"/>
                  </a:cubicBezTo>
                  <a:cubicBezTo>
                    <a:pt x="732" y="132"/>
                    <a:pt x="748" y="163"/>
                    <a:pt x="759" y="186"/>
                  </a:cubicBezTo>
                  <a:cubicBezTo>
                    <a:pt x="770" y="209"/>
                    <a:pt x="777" y="229"/>
                    <a:pt x="789" y="246"/>
                  </a:cubicBezTo>
                  <a:cubicBezTo>
                    <a:pt x="801" y="263"/>
                    <a:pt x="811" y="273"/>
                    <a:pt x="831" y="288"/>
                  </a:cubicBezTo>
                  <a:cubicBezTo>
                    <a:pt x="851" y="303"/>
                    <a:pt x="883" y="323"/>
                    <a:pt x="909" y="336"/>
                  </a:cubicBezTo>
                  <a:cubicBezTo>
                    <a:pt x="935" y="349"/>
                    <a:pt x="961" y="356"/>
                    <a:pt x="987" y="366"/>
                  </a:cubicBezTo>
                  <a:cubicBezTo>
                    <a:pt x="1013" y="376"/>
                    <a:pt x="1043" y="387"/>
                    <a:pt x="1068" y="396"/>
                  </a:cubicBezTo>
                  <a:cubicBezTo>
                    <a:pt x="1093" y="405"/>
                    <a:pt x="1109" y="408"/>
                    <a:pt x="1137" y="423"/>
                  </a:cubicBezTo>
                  <a:cubicBezTo>
                    <a:pt x="1165" y="438"/>
                    <a:pt x="1203" y="461"/>
                    <a:pt x="1236" y="483"/>
                  </a:cubicBezTo>
                  <a:cubicBezTo>
                    <a:pt x="1269" y="505"/>
                    <a:pt x="1300" y="529"/>
                    <a:pt x="1335" y="555"/>
                  </a:cubicBezTo>
                  <a:cubicBezTo>
                    <a:pt x="1370" y="581"/>
                    <a:pt x="1408" y="613"/>
                    <a:pt x="1446" y="642"/>
                  </a:cubicBezTo>
                  <a:cubicBezTo>
                    <a:pt x="1484" y="671"/>
                    <a:pt x="1526" y="704"/>
                    <a:pt x="1560" y="729"/>
                  </a:cubicBezTo>
                  <a:cubicBezTo>
                    <a:pt x="1594" y="754"/>
                    <a:pt x="1627" y="778"/>
                    <a:pt x="1650" y="792"/>
                  </a:cubicBezTo>
                  <a:cubicBezTo>
                    <a:pt x="1673" y="806"/>
                    <a:pt x="1680" y="809"/>
                    <a:pt x="1701" y="816"/>
                  </a:cubicBezTo>
                  <a:cubicBezTo>
                    <a:pt x="1722" y="823"/>
                    <a:pt x="1742" y="826"/>
                    <a:pt x="1776" y="834"/>
                  </a:cubicBezTo>
                  <a:cubicBezTo>
                    <a:pt x="1810" y="842"/>
                    <a:pt x="1878" y="858"/>
                    <a:pt x="1905" y="864"/>
                  </a:cubicBezTo>
                </a:path>
              </a:pathLst>
            </a:custGeom>
            <a:noFill/>
            <a:ln w="38100" cap="flat" cmpd="sng">
              <a:solidFill>
                <a:srgbClr val="A5002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47119" name="Line 14"/>
            <p:cNvSpPr>
              <a:spLocks noChangeShapeType="1"/>
            </p:cNvSpPr>
            <p:nvPr/>
          </p:nvSpPr>
          <p:spPr bwMode="auto">
            <a:xfrm flipH="1">
              <a:off x="2901" y="2817"/>
              <a:ext cx="0" cy="602"/>
            </a:xfrm>
            <a:prstGeom prst="line">
              <a:avLst/>
            </a:prstGeom>
            <a:noFill/>
            <a:ln w="3810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7120" name="Line 15"/>
            <p:cNvSpPr>
              <a:spLocks noChangeShapeType="1"/>
            </p:cNvSpPr>
            <p:nvPr/>
          </p:nvSpPr>
          <p:spPr bwMode="auto">
            <a:xfrm flipV="1">
              <a:off x="2901" y="3419"/>
              <a:ext cx="1151" cy="0"/>
            </a:xfrm>
            <a:prstGeom prst="line">
              <a:avLst/>
            </a:prstGeom>
            <a:noFill/>
            <a:ln w="3810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7121" name="Line 16"/>
            <p:cNvSpPr>
              <a:spLocks noChangeShapeType="1"/>
            </p:cNvSpPr>
            <p:nvPr/>
          </p:nvSpPr>
          <p:spPr bwMode="auto">
            <a:xfrm flipH="1">
              <a:off x="4224" y="2817"/>
              <a:ext cx="0" cy="598"/>
            </a:xfrm>
            <a:prstGeom prst="line">
              <a:avLst/>
            </a:prstGeom>
            <a:noFill/>
            <a:ln w="3810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7122" name="Line 17"/>
            <p:cNvSpPr>
              <a:spLocks noChangeShapeType="1"/>
            </p:cNvSpPr>
            <p:nvPr/>
          </p:nvSpPr>
          <p:spPr bwMode="auto">
            <a:xfrm>
              <a:off x="4226" y="3415"/>
              <a:ext cx="1138" cy="1"/>
            </a:xfrm>
            <a:prstGeom prst="line">
              <a:avLst/>
            </a:prstGeom>
            <a:noFill/>
            <a:ln w="3810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7123" name="Text Box 18"/>
            <p:cNvSpPr txBox="1">
              <a:spLocks noChangeArrowheads="1"/>
            </p:cNvSpPr>
            <p:nvPr/>
          </p:nvSpPr>
          <p:spPr bwMode="auto">
            <a:xfrm>
              <a:off x="3155" y="2880"/>
              <a:ext cx="1165" cy="28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lgn="ctr" eaLnBrk="1" hangingPunct="1">
                <a:lnSpc>
                  <a:spcPct val="90000"/>
                </a:lnSpc>
                <a:spcBef>
                  <a:spcPct val="20000"/>
                </a:spcBef>
                <a:buFont typeface="Wingdings" pitchFamily="2" charset="2"/>
                <a:buNone/>
              </a:pPr>
              <a:r>
                <a:rPr lang="en-US">
                  <a:solidFill>
                    <a:srgbClr val="008000"/>
                  </a:solidFill>
                  <a:latin typeface="Tahoma" pitchFamily="34" charset="0"/>
                </a:rPr>
                <a:t>Skateboard</a:t>
              </a:r>
            </a:p>
          </p:txBody>
        </p:sp>
        <p:sp>
          <p:nvSpPr>
            <p:cNvPr id="47124" name="Text Box 19"/>
            <p:cNvSpPr txBox="1">
              <a:spLocks noChangeArrowheads="1"/>
            </p:cNvSpPr>
            <p:nvPr/>
          </p:nvSpPr>
          <p:spPr bwMode="auto">
            <a:xfrm>
              <a:off x="4586" y="2876"/>
              <a:ext cx="982" cy="28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lgn="ctr" eaLnBrk="1" hangingPunct="1">
                <a:lnSpc>
                  <a:spcPct val="90000"/>
                </a:lnSpc>
                <a:spcBef>
                  <a:spcPct val="20000"/>
                </a:spcBef>
                <a:buFont typeface="Wingdings" pitchFamily="2" charset="2"/>
                <a:buNone/>
              </a:pPr>
              <a:r>
                <a:rPr lang="en-US">
                  <a:solidFill>
                    <a:srgbClr val="A50021"/>
                  </a:solidFill>
                  <a:latin typeface="Tahoma" pitchFamily="34" charset="0"/>
                </a:rPr>
                <a:t>Porsche</a:t>
              </a:r>
            </a:p>
          </p:txBody>
        </p:sp>
      </p:grpSp>
      <p:sp>
        <p:nvSpPr>
          <p:cNvPr id="47113" name="AutoShape 20"/>
          <p:cNvSpPr>
            <a:spLocks/>
          </p:cNvSpPr>
          <p:nvPr/>
        </p:nvSpPr>
        <p:spPr bwMode="auto">
          <a:xfrm>
            <a:off x="5334000" y="1066800"/>
            <a:ext cx="304800" cy="1524000"/>
          </a:xfrm>
          <a:prstGeom prst="leftBrace">
            <a:avLst>
              <a:gd name="adj1" fmla="val 41667"/>
              <a:gd name="adj2" fmla="val 50000"/>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Tree>
    <p:extLst>
      <p:ext uri="{BB962C8B-B14F-4D97-AF65-F5344CB8AC3E}">
        <p14:creationId xmlns:p14="http://schemas.microsoft.com/office/powerpoint/2010/main" val="236659959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Espace réservé du numéro de diapositive 5"/>
          <p:cNvSpPr>
            <a:spLocks noGrp="1"/>
          </p:cNvSpPr>
          <p:nvPr>
            <p:ph type="sldNum" sz="quarter" idx="12"/>
          </p:nvPr>
        </p:nvSpPr>
        <p:spPr>
          <a:noFill/>
        </p:spPr>
        <p:txBody>
          <a:bodyPr>
            <a:normAutofit fontScale="85000" lnSpcReduction="20000"/>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eaLnBrk="1" hangingPunct="1"/>
            <a:fld id="{4020E7CD-3F94-4576-9F27-72AF124F69D5}" type="slidenum">
              <a:rPr lang="fr-FR" sz="1400">
                <a:latin typeface="Comic Sans MS" pitchFamily="66" charset="0"/>
              </a:rPr>
              <a:pPr eaLnBrk="1" hangingPunct="1"/>
              <a:t>48</a:t>
            </a:fld>
            <a:endParaRPr lang="fr-FR" sz="1400">
              <a:latin typeface="Comic Sans MS" pitchFamily="66" charset="0"/>
            </a:endParaRPr>
          </a:p>
        </p:txBody>
      </p:sp>
      <p:sp>
        <p:nvSpPr>
          <p:cNvPr id="48131" name="Rectangle 2"/>
          <p:cNvSpPr>
            <a:spLocks noGrp="1" noChangeArrowheads="1"/>
          </p:cNvSpPr>
          <p:nvPr>
            <p:ph type="title"/>
          </p:nvPr>
        </p:nvSpPr>
        <p:spPr>
          <a:xfrm>
            <a:off x="685800" y="0"/>
            <a:ext cx="7772400" cy="1143000"/>
          </a:xfrm>
        </p:spPr>
        <p:txBody>
          <a:bodyPr/>
          <a:lstStyle/>
          <a:p>
            <a:pPr eaLnBrk="1" hangingPunct="1"/>
            <a:r>
              <a:rPr lang="en-US" smtClean="0"/>
              <a:t>D2 </a:t>
            </a:r>
            <a:r>
              <a:rPr lang="fr-FR" smtClean="0"/>
              <a:t>Distribution de distance</a:t>
            </a:r>
            <a:endParaRPr lang="en-US" smtClean="0"/>
          </a:p>
        </p:txBody>
      </p:sp>
      <p:sp>
        <p:nvSpPr>
          <p:cNvPr id="48132" name="Rectangle 3"/>
          <p:cNvSpPr>
            <a:spLocks noGrp="1" noChangeArrowheads="1"/>
          </p:cNvSpPr>
          <p:nvPr>
            <p:ph type="body" idx="1"/>
          </p:nvPr>
        </p:nvSpPr>
        <p:spPr>
          <a:xfrm>
            <a:off x="685800" y="1371600"/>
            <a:ext cx="7772400" cy="4724400"/>
          </a:xfrm>
        </p:spPr>
        <p:txBody>
          <a:bodyPr>
            <a:normAutofit lnSpcReduction="10000"/>
          </a:bodyPr>
          <a:lstStyle/>
          <a:p>
            <a:pPr marL="0" indent="0" eaLnBrk="1" hangingPunct="1"/>
            <a:r>
              <a:rPr lang="en-US" smtClean="0"/>
              <a:t> </a:t>
            </a:r>
            <a:r>
              <a:rPr lang="fr-FR" smtClean="0"/>
              <a:t>Propriétés </a:t>
            </a:r>
          </a:p>
          <a:p>
            <a:pPr lvl="1" eaLnBrk="1" hangingPunct="1">
              <a:buClr>
                <a:schemeClr val="folHlink"/>
              </a:buClr>
              <a:buFont typeface="Wingdings" pitchFamily="2" charset="2"/>
              <a:buChar char="ü"/>
            </a:pPr>
            <a:r>
              <a:rPr lang="en-US" smtClean="0">
                <a:solidFill>
                  <a:schemeClr val="folHlink"/>
                </a:solidFill>
              </a:rPr>
              <a:t>Concis </a:t>
            </a:r>
            <a:r>
              <a:rPr lang="fr-FR" smtClean="0">
                <a:solidFill>
                  <a:schemeClr val="folHlink"/>
                </a:solidFill>
              </a:rPr>
              <a:t>pour le stockage</a:t>
            </a:r>
            <a:r>
              <a:rPr lang="en-US" smtClean="0">
                <a:solidFill>
                  <a:schemeClr val="folHlink"/>
                </a:solidFill>
              </a:rPr>
              <a:t>?</a:t>
            </a:r>
          </a:p>
          <a:p>
            <a:pPr lvl="1" eaLnBrk="1" hangingPunct="1">
              <a:buClr>
                <a:schemeClr val="folHlink"/>
              </a:buClr>
              <a:buFont typeface="Wingdings" pitchFamily="2" charset="2"/>
              <a:buChar char="ü"/>
            </a:pPr>
            <a:r>
              <a:rPr lang="fr-FR" smtClean="0">
                <a:solidFill>
                  <a:schemeClr val="folHlink"/>
                </a:solidFill>
              </a:rPr>
              <a:t>Rapide à calculer</a:t>
            </a:r>
            <a:r>
              <a:rPr lang="en-US" smtClean="0">
                <a:solidFill>
                  <a:schemeClr val="folHlink"/>
                </a:solidFill>
              </a:rPr>
              <a:t>?</a:t>
            </a:r>
          </a:p>
          <a:p>
            <a:pPr lvl="1" eaLnBrk="1" hangingPunct="1">
              <a:buClr>
                <a:schemeClr val="folHlink"/>
              </a:buClr>
              <a:buFont typeface="Wingdings" pitchFamily="2" charset="2"/>
              <a:buChar char="ü"/>
            </a:pPr>
            <a:r>
              <a:rPr lang="en-US" smtClean="0">
                <a:solidFill>
                  <a:schemeClr val="folHlink"/>
                </a:solidFill>
              </a:rPr>
              <a:t>Invariant aux transformations géométriques?</a:t>
            </a:r>
          </a:p>
          <a:p>
            <a:pPr lvl="1" eaLnBrk="1" hangingPunct="1">
              <a:buClr>
                <a:schemeClr val="tx1"/>
              </a:buClr>
              <a:buFont typeface="Wingdings" pitchFamily="2" charset="2"/>
              <a:buChar char="Ø"/>
            </a:pPr>
            <a:r>
              <a:rPr lang="en-US" smtClean="0">
                <a:solidFill>
                  <a:schemeClr val="tx2"/>
                </a:solidFill>
              </a:rPr>
              <a:t>Efficacité de la recherche</a:t>
            </a:r>
          </a:p>
          <a:p>
            <a:pPr lvl="1" eaLnBrk="1" hangingPunct="1">
              <a:buClr>
                <a:srgbClr val="5F5F5F"/>
              </a:buClr>
            </a:pPr>
            <a:r>
              <a:rPr lang="fr-FR" smtClean="0">
                <a:solidFill>
                  <a:schemeClr val="folHlink"/>
                </a:solidFill>
              </a:rPr>
              <a:t>Robuste au bruit?</a:t>
            </a:r>
          </a:p>
          <a:p>
            <a:pPr lvl="1" eaLnBrk="1" hangingPunct="1">
              <a:buClr>
                <a:srgbClr val="5F5F5F"/>
              </a:buClr>
            </a:pPr>
            <a:r>
              <a:rPr lang="fr-FR" smtClean="0">
                <a:solidFill>
                  <a:schemeClr val="folHlink"/>
                </a:solidFill>
              </a:rPr>
              <a:t>Pas très sensible à la  topologie?</a:t>
            </a:r>
          </a:p>
          <a:p>
            <a:pPr lvl="1" eaLnBrk="1" hangingPunct="1">
              <a:buClr>
                <a:srgbClr val="5F5F5F"/>
              </a:buClr>
            </a:pPr>
            <a:r>
              <a:rPr lang="fr-FR" smtClean="0">
                <a:solidFill>
                  <a:schemeClr val="folHlink"/>
                </a:solidFill>
              </a:rPr>
              <a:t>Robuste aux dégénérescences?</a:t>
            </a:r>
          </a:p>
          <a:p>
            <a:pPr lvl="1" eaLnBrk="1" hangingPunct="1">
              <a:buClr>
                <a:srgbClr val="5F5F5F"/>
              </a:buClr>
            </a:pPr>
            <a:r>
              <a:rPr lang="fr-FR" smtClean="0">
                <a:solidFill>
                  <a:schemeClr val="folHlink"/>
                </a:solidFill>
              </a:rPr>
              <a:t>Invariant aux déformations?</a:t>
            </a:r>
          </a:p>
          <a:p>
            <a:pPr lvl="1" eaLnBrk="1" hangingPunct="1">
              <a:buClr>
                <a:srgbClr val="5F5F5F"/>
              </a:buClr>
            </a:pPr>
            <a:r>
              <a:rPr lang="fr-FR" smtClean="0">
                <a:solidFill>
                  <a:schemeClr val="folHlink"/>
                </a:solidFill>
              </a:rPr>
              <a:t>Pouvoir Discriminant?</a:t>
            </a:r>
            <a:endParaRPr lang="en-US" smtClean="0">
              <a:solidFill>
                <a:schemeClr val="folHlink"/>
              </a:solidFill>
            </a:endParaRPr>
          </a:p>
        </p:txBody>
      </p:sp>
      <p:grpSp>
        <p:nvGrpSpPr>
          <p:cNvPr id="48133" name="Group 5"/>
          <p:cNvGrpSpPr>
            <a:grpSpLocks/>
          </p:cNvGrpSpPr>
          <p:nvPr/>
        </p:nvGrpSpPr>
        <p:grpSpPr bwMode="auto">
          <a:xfrm>
            <a:off x="5486400" y="2209800"/>
            <a:ext cx="3352800" cy="1876425"/>
            <a:chOff x="2880" y="1222"/>
            <a:chExt cx="2592" cy="1765"/>
          </a:xfrm>
        </p:grpSpPr>
        <p:sp>
          <p:nvSpPr>
            <p:cNvPr id="48134" name="Rectangle 6"/>
            <p:cNvSpPr>
              <a:spLocks noChangeArrowheads="1"/>
            </p:cNvSpPr>
            <p:nvPr/>
          </p:nvSpPr>
          <p:spPr bwMode="auto">
            <a:xfrm>
              <a:off x="2880" y="1222"/>
              <a:ext cx="2592" cy="1754"/>
            </a:xfrm>
            <a:prstGeom prst="rect">
              <a:avLst/>
            </a:prstGeom>
            <a:solidFill>
              <a:schemeClr val="tx1"/>
            </a:solidFill>
            <a:ln w="38100">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48135" name="Text Box 7"/>
            <p:cNvSpPr txBox="1">
              <a:spLocks noChangeArrowheads="1"/>
            </p:cNvSpPr>
            <p:nvPr/>
          </p:nvSpPr>
          <p:spPr bwMode="auto">
            <a:xfrm>
              <a:off x="3840" y="2720"/>
              <a:ext cx="667" cy="267"/>
            </a:xfrm>
            <a:prstGeom prst="rect">
              <a:avLst/>
            </a:prstGeom>
            <a:solidFill>
              <a:schemeClr val="tx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lgn="ctr" eaLnBrk="1" hangingPunct="1">
                <a:lnSpc>
                  <a:spcPct val="90000"/>
                </a:lnSpc>
                <a:spcBef>
                  <a:spcPct val="50000"/>
                </a:spcBef>
                <a:buFont typeface="Wingdings" pitchFamily="2" charset="2"/>
                <a:buNone/>
              </a:pPr>
              <a:r>
                <a:rPr lang="en-US" sz="1400">
                  <a:solidFill>
                    <a:schemeClr val="bg1"/>
                  </a:solidFill>
                  <a:latin typeface="Tahoma" pitchFamily="34" charset="0"/>
                </a:rPr>
                <a:t>Distance</a:t>
              </a:r>
            </a:p>
          </p:txBody>
        </p:sp>
        <p:sp>
          <p:nvSpPr>
            <p:cNvPr id="48136" name="Text Box 8"/>
            <p:cNvSpPr txBox="1">
              <a:spLocks noChangeArrowheads="1"/>
            </p:cNvSpPr>
            <p:nvPr/>
          </p:nvSpPr>
          <p:spPr bwMode="auto">
            <a:xfrm rot="-5400000">
              <a:off x="2531" y="1863"/>
              <a:ext cx="1012" cy="219"/>
            </a:xfrm>
            <a:prstGeom prst="rect">
              <a:avLst/>
            </a:prstGeom>
            <a:solidFill>
              <a:schemeClr val="tx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lgn="ctr" eaLnBrk="1" hangingPunct="1">
                <a:lnSpc>
                  <a:spcPct val="90000"/>
                </a:lnSpc>
                <a:spcBef>
                  <a:spcPct val="50000"/>
                </a:spcBef>
                <a:buFont typeface="Wingdings" pitchFamily="2" charset="2"/>
                <a:buNone/>
              </a:pPr>
              <a:r>
                <a:rPr lang="en-US" sz="1400">
                  <a:solidFill>
                    <a:schemeClr val="bg1"/>
                  </a:solidFill>
                  <a:latin typeface="Tahoma" pitchFamily="34" charset="0"/>
                </a:rPr>
                <a:t>Probability</a:t>
              </a:r>
            </a:p>
          </p:txBody>
        </p:sp>
        <p:sp>
          <p:nvSpPr>
            <p:cNvPr id="48137" name="Line 9"/>
            <p:cNvSpPr>
              <a:spLocks noChangeShapeType="1"/>
            </p:cNvSpPr>
            <p:nvPr/>
          </p:nvSpPr>
          <p:spPr bwMode="auto">
            <a:xfrm flipH="1">
              <a:off x="3450" y="1583"/>
              <a:ext cx="0" cy="167"/>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8138" name="Freeform 10"/>
            <p:cNvSpPr>
              <a:spLocks/>
            </p:cNvSpPr>
            <p:nvPr/>
          </p:nvSpPr>
          <p:spPr bwMode="auto">
            <a:xfrm>
              <a:off x="3202" y="1764"/>
              <a:ext cx="1841" cy="934"/>
            </a:xfrm>
            <a:custGeom>
              <a:avLst/>
              <a:gdLst>
                <a:gd name="T0" fmla="*/ 0 w 1923"/>
                <a:gd name="T1" fmla="*/ 934 h 976"/>
                <a:gd name="T2" fmla="*/ 26 w 1923"/>
                <a:gd name="T3" fmla="*/ 799 h 976"/>
                <a:gd name="T4" fmla="*/ 49 w 1923"/>
                <a:gd name="T5" fmla="*/ 656 h 976"/>
                <a:gd name="T6" fmla="*/ 75 w 1923"/>
                <a:gd name="T7" fmla="*/ 449 h 976"/>
                <a:gd name="T8" fmla="*/ 103 w 1923"/>
                <a:gd name="T9" fmla="*/ 256 h 976"/>
                <a:gd name="T10" fmla="*/ 126 w 1923"/>
                <a:gd name="T11" fmla="*/ 104 h 976"/>
                <a:gd name="T12" fmla="*/ 149 w 1923"/>
                <a:gd name="T13" fmla="*/ 41 h 976"/>
                <a:gd name="T14" fmla="*/ 175 w 1923"/>
                <a:gd name="T15" fmla="*/ 4 h 976"/>
                <a:gd name="T16" fmla="*/ 207 w 1923"/>
                <a:gd name="T17" fmla="*/ 67 h 976"/>
                <a:gd name="T18" fmla="*/ 241 w 1923"/>
                <a:gd name="T19" fmla="*/ 165 h 976"/>
                <a:gd name="T20" fmla="*/ 316 w 1923"/>
                <a:gd name="T21" fmla="*/ 291 h 976"/>
                <a:gd name="T22" fmla="*/ 402 w 1923"/>
                <a:gd name="T23" fmla="*/ 391 h 976"/>
                <a:gd name="T24" fmla="*/ 465 w 1923"/>
                <a:gd name="T25" fmla="*/ 443 h 976"/>
                <a:gd name="T26" fmla="*/ 586 w 1923"/>
                <a:gd name="T27" fmla="*/ 492 h 976"/>
                <a:gd name="T28" fmla="*/ 724 w 1923"/>
                <a:gd name="T29" fmla="*/ 535 h 976"/>
                <a:gd name="T30" fmla="*/ 844 w 1923"/>
                <a:gd name="T31" fmla="*/ 581 h 976"/>
                <a:gd name="T32" fmla="*/ 974 w 1923"/>
                <a:gd name="T33" fmla="*/ 589 h 976"/>
                <a:gd name="T34" fmla="*/ 1051 w 1923"/>
                <a:gd name="T35" fmla="*/ 569 h 976"/>
                <a:gd name="T36" fmla="*/ 1114 w 1923"/>
                <a:gd name="T37" fmla="*/ 529 h 976"/>
                <a:gd name="T38" fmla="*/ 1183 w 1923"/>
                <a:gd name="T39" fmla="*/ 506 h 976"/>
                <a:gd name="T40" fmla="*/ 1244 w 1923"/>
                <a:gd name="T41" fmla="*/ 515 h 976"/>
                <a:gd name="T42" fmla="*/ 1307 w 1923"/>
                <a:gd name="T43" fmla="*/ 567 h 976"/>
                <a:gd name="T44" fmla="*/ 1373 w 1923"/>
                <a:gd name="T45" fmla="*/ 627 h 976"/>
                <a:gd name="T46" fmla="*/ 1453 w 1923"/>
                <a:gd name="T47" fmla="*/ 701 h 976"/>
                <a:gd name="T48" fmla="*/ 1514 w 1923"/>
                <a:gd name="T49" fmla="*/ 753 h 976"/>
                <a:gd name="T50" fmla="*/ 1580 w 1923"/>
                <a:gd name="T51" fmla="*/ 796 h 976"/>
                <a:gd name="T52" fmla="*/ 1666 w 1923"/>
                <a:gd name="T53" fmla="*/ 859 h 976"/>
                <a:gd name="T54" fmla="*/ 1746 w 1923"/>
                <a:gd name="T55" fmla="*/ 894 h 976"/>
                <a:gd name="T56" fmla="*/ 1841 w 1923"/>
                <a:gd name="T57" fmla="*/ 925 h 97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923" h="976">
                  <a:moveTo>
                    <a:pt x="0" y="976"/>
                  </a:moveTo>
                  <a:cubicBezTo>
                    <a:pt x="6" y="952"/>
                    <a:pt x="19" y="883"/>
                    <a:pt x="27" y="835"/>
                  </a:cubicBezTo>
                  <a:cubicBezTo>
                    <a:pt x="35" y="787"/>
                    <a:pt x="43" y="746"/>
                    <a:pt x="51" y="685"/>
                  </a:cubicBezTo>
                  <a:cubicBezTo>
                    <a:pt x="59" y="624"/>
                    <a:pt x="69" y="538"/>
                    <a:pt x="78" y="469"/>
                  </a:cubicBezTo>
                  <a:cubicBezTo>
                    <a:pt x="87" y="400"/>
                    <a:pt x="99" y="328"/>
                    <a:pt x="108" y="268"/>
                  </a:cubicBezTo>
                  <a:cubicBezTo>
                    <a:pt x="117" y="208"/>
                    <a:pt x="124" y="146"/>
                    <a:pt x="132" y="109"/>
                  </a:cubicBezTo>
                  <a:cubicBezTo>
                    <a:pt x="140" y="72"/>
                    <a:pt x="148" y="60"/>
                    <a:pt x="156" y="43"/>
                  </a:cubicBezTo>
                  <a:cubicBezTo>
                    <a:pt x="164" y="26"/>
                    <a:pt x="173" y="0"/>
                    <a:pt x="183" y="4"/>
                  </a:cubicBezTo>
                  <a:cubicBezTo>
                    <a:pt x="193" y="8"/>
                    <a:pt x="205" y="42"/>
                    <a:pt x="216" y="70"/>
                  </a:cubicBezTo>
                  <a:cubicBezTo>
                    <a:pt x="227" y="98"/>
                    <a:pt x="233" y="133"/>
                    <a:pt x="252" y="172"/>
                  </a:cubicBezTo>
                  <a:cubicBezTo>
                    <a:pt x="271" y="211"/>
                    <a:pt x="302" y="264"/>
                    <a:pt x="330" y="304"/>
                  </a:cubicBezTo>
                  <a:cubicBezTo>
                    <a:pt x="358" y="344"/>
                    <a:pt x="394" y="382"/>
                    <a:pt x="420" y="409"/>
                  </a:cubicBezTo>
                  <a:cubicBezTo>
                    <a:pt x="446" y="436"/>
                    <a:pt x="454" y="445"/>
                    <a:pt x="486" y="463"/>
                  </a:cubicBezTo>
                  <a:cubicBezTo>
                    <a:pt x="518" y="481"/>
                    <a:pt x="567" y="498"/>
                    <a:pt x="612" y="514"/>
                  </a:cubicBezTo>
                  <a:cubicBezTo>
                    <a:pt x="657" y="530"/>
                    <a:pt x="711" y="544"/>
                    <a:pt x="756" y="559"/>
                  </a:cubicBezTo>
                  <a:cubicBezTo>
                    <a:pt x="801" y="574"/>
                    <a:pt x="839" y="598"/>
                    <a:pt x="882" y="607"/>
                  </a:cubicBezTo>
                  <a:cubicBezTo>
                    <a:pt x="925" y="616"/>
                    <a:pt x="981" y="618"/>
                    <a:pt x="1017" y="616"/>
                  </a:cubicBezTo>
                  <a:cubicBezTo>
                    <a:pt x="1053" y="614"/>
                    <a:pt x="1074" y="606"/>
                    <a:pt x="1098" y="595"/>
                  </a:cubicBezTo>
                  <a:cubicBezTo>
                    <a:pt x="1122" y="584"/>
                    <a:pt x="1141" y="564"/>
                    <a:pt x="1164" y="553"/>
                  </a:cubicBezTo>
                  <a:cubicBezTo>
                    <a:pt x="1187" y="542"/>
                    <a:pt x="1214" y="532"/>
                    <a:pt x="1236" y="529"/>
                  </a:cubicBezTo>
                  <a:cubicBezTo>
                    <a:pt x="1258" y="526"/>
                    <a:pt x="1278" y="528"/>
                    <a:pt x="1299" y="538"/>
                  </a:cubicBezTo>
                  <a:cubicBezTo>
                    <a:pt x="1320" y="548"/>
                    <a:pt x="1343" y="573"/>
                    <a:pt x="1365" y="592"/>
                  </a:cubicBezTo>
                  <a:cubicBezTo>
                    <a:pt x="1387" y="611"/>
                    <a:pt x="1408" y="632"/>
                    <a:pt x="1434" y="655"/>
                  </a:cubicBezTo>
                  <a:cubicBezTo>
                    <a:pt x="1460" y="678"/>
                    <a:pt x="1494" y="711"/>
                    <a:pt x="1518" y="733"/>
                  </a:cubicBezTo>
                  <a:cubicBezTo>
                    <a:pt x="1542" y="755"/>
                    <a:pt x="1559" y="771"/>
                    <a:pt x="1581" y="787"/>
                  </a:cubicBezTo>
                  <a:cubicBezTo>
                    <a:pt x="1603" y="803"/>
                    <a:pt x="1624" y="814"/>
                    <a:pt x="1650" y="832"/>
                  </a:cubicBezTo>
                  <a:cubicBezTo>
                    <a:pt x="1676" y="850"/>
                    <a:pt x="1711" y="881"/>
                    <a:pt x="1740" y="898"/>
                  </a:cubicBezTo>
                  <a:cubicBezTo>
                    <a:pt x="1769" y="915"/>
                    <a:pt x="1794" y="923"/>
                    <a:pt x="1824" y="934"/>
                  </a:cubicBezTo>
                  <a:cubicBezTo>
                    <a:pt x="1854" y="945"/>
                    <a:pt x="1907" y="962"/>
                    <a:pt x="1923" y="967"/>
                  </a:cubicBezTo>
                </a:path>
              </a:pathLst>
            </a:custGeom>
            <a:noFill/>
            <a:ln w="38100"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a:p>
          </p:txBody>
        </p:sp>
        <p:sp>
          <p:nvSpPr>
            <p:cNvPr id="48139" name="Line 11"/>
            <p:cNvSpPr>
              <a:spLocks noChangeShapeType="1"/>
            </p:cNvSpPr>
            <p:nvPr/>
          </p:nvSpPr>
          <p:spPr bwMode="auto">
            <a:xfrm>
              <a:off x="3183" y="1300"/>
              <a:ext cx="0" cy="1399"/>
            </a:xfrm>
            <a:prstGeom prst="line">
              <a:avLst/>
            </a:prstGeom>
            <a:noFill/>
            <a:ln w="38100">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48140" name="Line 12"/>
            <p:cNvSpPr>
              <a:spLocks noChangeShapeType="1"/>
            </p:cNvSpPr>
            <p:nvPr/>
          </p:nvSpPr>
          <p:spPr bwMode="auto">
            <a:xfrm flipV="1">
              <a:off x="3183" y="2694"/>
              <a:ext cx="2148" cy="0"/>
            </a:xfrm>
            <a:prstGeom prst="line">
              <a:avLst/>
            </a:prstGeom>
            <a:noFill/>
            <a:ln w="38100">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48141" name="Line 13"/>
            <p:cNvSpPr>
              <a:spLocks noChangeShapeType="1"/>
            </p:cNvSpPr>
            <p:nvPr/>
          </p:nvSpPr>
          <p:spPr bwMode="auto">
            <a:xfrm flipH="1">
              <a:off x="4535" y="2005"/>
              <a:ext cx="130" cy="274"/>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8142" name="Text Box 14"/>
            <p:cNvSpPr txBox="1">
              <a:spLocks noChangeArrowheads="1"/>
            </p:cNvSpPr>
            <p:nvPr/>
          </p:nvSpPr>
          <p:spPr bwMode="auto">
            <a:xfrm>
              <a:off x="4150" y="1774"/>
              <a:ext cx="1167" cy="32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lgn="ctr" eaLnBrk="1" hangingPunct="1">
                <a:lnSpc>
                  <a:spcPct val="90000"/>
                </a:lnSpc>
                <a:spcBef>
                  <a:spcPct val="20000"/>
                </a:spcBef>
                <a:buFont typeface="Wingdings" pitchFamily="2" charset="2"/>
                <a:buNone/>
              </a:pPr>
              <a:r>
                <a:rPr lang="en-US" sz="1800">
                  <a:solidFill>
                    <a:srgbClr val="008000"/>
                  </a:solidFill>
                  <a:latin typeface="Tahoma" pitchFamily="34" charset="0"/>
                </a:rPr>
                <a:t>Skateboard</a:t>
              </a:r>
            </a:p>
          </p:txBody>
        </p:sp>
        <p:sp>
          <p:nvSpPr>
            <p:cNvPr id="48143" name="Line 15"/>
            <p:cNvSpPr>
              <a:spLocks noChangeShapeType="1"/>
            </p:cNvSpPr>
            <p:nvPr/>
          </p:nvSpPr>
          <p:spPr bwMode="auto">
            <a:xfrm>
              <a:off x="3624" y="1592"/>
              <a:ext cx="108" cy="257"/>
            </a:xfrm>
            <a:prstGeom prst="line">
              <a:avLst/>
            </a:prstGeom>
            <a:noFill/>
            <a:ln w="38100">
              <a:solidFill>
                <a:srgbClr val="A5002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8144" name="Text Box 16"/>
            <p:cNvSpPr txBox="1">
              <a:spLocks noChangeArrowheads="1"/>
            </p:cNvSpPr>
            <p:nvPr/>
          </p:nvSpPr>
          <p:spPr bwMode="auto">
            <a:xfrm>
              <a:off x="3107" y="1358"/>
              <a:ext cx="982" cy="319"/>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lgn="ctr" eaLnBrk="1" hangingPunct="1">
                <a:lnSpc>
                  <a:spcPct val="90000"/>
                </a:lnSpc>
                <a:spcBef>
                  <a:spcPct val="20000"/>
                </a:spcBef>
                <a:buFont typeface="Wingdings" pitchFamily="2" charset="2"/>
                <a:buNone/>
              </a:pPr>
              <a:r>
                <a:rPr lang="en-US" sz="1800">
                  <a:solidFill>
                    <a:srgbClr val="A50021"/>
                  </a:solidFill>
                  <a:latin typeface="Tahoma" pitchFamily="34" charset="0"/>
                </a:rPr>
                <a:t>Porsche</a:t>
              </a:r>
            </a:p>
          </p:txBody>
        </p:sp>
        <p:sp>
          <p:nvSpPr>
            <p:cNvPr id="48145" name="Freeform 17"/>
            <p:cNvSpPr>
              <a:spLocks/>
            </p:cNvSpPr>
            <p:nvPr/>
          </p:nvSpPr>
          <p:spPr bwMode="auto">
            <a:xfrm>
              <a:off x="3199" y="1874"/>
              <a:ext cx="1824" cy="827"/>
            </a:xfrm>
            <a:custGeom>
              <a:avLst/>
              <a:gdLst>
                <a:gd name="T0" fmla="*/ 0 w 1905"/>
                <a:gd name="T1" fmla="*/ 821 h 864"/>
                <a:gd name="T2" fmla="*/ 89 w 1905"/>
                <a:gd name="T3" fmla="*/ 761 h 864"/>
                <a:gd name="T4" fmla="*/ 138 w 1905"/>
                <a:gd name="T5" fmla="*/ 698 h 864"/>
                <a:gd name="T6" fmla="*/ 198 w 1905"/>
                <a:gd name="T7" fmla="*/ 577 h 864"/>
                <a:gd name="T8" fmla="*/ 259 w 1905"/>
                <a:gd name="T9" fmla="*/ 465 h 864"/>
                <a:gd name="T10" fmla="*/ 316 w 1905"/>
                <a:gd name="T11" fmla="*/ 365 h 864"/>
                <a:gd name="T12" fmla="*/ 385 w 1905"/>
                <a:gd name="T13" fmla="*/ 267 h 864"/>
                <a:gd name="T14" fmla="*/ 448 w 1905"/>
                <a:gd name="T15" fmla="*/ 144 h 864"/>
                <a:gd name="T16" fmla="*/ 500 w 1905"/>
                <a:gd name="T17" fmla="*/ 72 h 864"/>
                <a:gd name="T18" fmla="*/ 546 w 1905"/>
                <a:gd name="T19" fmla="*/ 11 h 864"/>
                <a:gd name="T20" fmla="*/ 572 w 1905"/>
                <a:gd name="T21" fmla="*/ 0 h 864"/>
                <a:gd name="T22" fmla="*/ 606 w 1905"/>
                <a:gd name="T23" fmla="*/ 14 h 864"/>
                <a:gd name="T24" fmla="*/ 641 w 1905"/>
                <a:gd name="T25" fmla="*/ 40 h 864"/>
                <a:gd name="T26" fmla="*/ 672 w 1905"/>
                <a:gd name="T27" fmla="*/ 57 h 864"/>
                <a:gd name="T28" fmla="*/ 692 w 1905"/>
                <a:gd name="T29" fmla="*/ 106 h 864"/>
                <a:gd name="T30" fmla="*/ 727 w 1905"/>
                <a:gd name="T31" fmla="*/ 178 h 864"/>
                <a:gd name="T32" fmla="*/ 755 w 1905"/>
                <a:gd name="T33" fmla="*/ 235 h 864"/>
                <a:gd name="T34" fmla="*/ 796 w 1905"/>
                <a:gd name="T35" fmla="*/ 276 h 864"/>
                <a:gd name="T36" fmla="*/ 870 w 1905"/>
                <a:gd name="T37" fmla="*/ 322 h 864"/>
                <a:gd name="T38" fmla="*/ 945 w 1905"/>
                <a:gd name="T39" fmla="*/ 350 h 864"/>
                <a:gd name="T40" fmla="*/ 1023 w 1905"/>
                <a:gd name="T41" fmla="*/ 379 h 864"/>
                <a:gd name="T42" fmla="*/ 1089 w 1905"/>
                <a:gd name="T43" fmla="*/ 405 h 864"/>
                <a:gd name="T44" fmla="*/ 1183 w 1905"/>
                <a:gd name="T45" fmla="*/ 462 h 864"/>
                <a:gd name="T46" fmla="*/ 1278 w 1905"/>
                <a:gd name="T47" fmla="*/ 531 h 864"/>
                <a:gd name="T48" fmla="*/ 1385 w 1905"/>
                <a:gd name="T49" fmla="*/ 615 h 864"/>
                <a:gd name="T50" fmla="*/ 1494 w 1905"/>
                <a:gd name="T51" fmla="*/ 698 h 864"/>
                <a:gd name="T52" fmla="*/ 1580 w 1905"/>
                <a:gd name="T53" fmla="*/ 758 h 864"/>
                <a:gd name="T54" fmla="*/ 1629 w 1905"/>
                <a:gd name="T55" fmla="*/ 781 h 864"/>
                <a:gd name="T56" fmla="*/ 1700 w 1905"/>
                <a:gd name="T57" fmla="*/ 798 h 864"/>
                <a:gd name="T58" fmla="*/ 1824 w 1905"/>
                <a:gd name="T59" fmla="*/ 827 h 8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905" h="864">
                  <a:moveTo>
                    <a:pt x="0" y="858"/>
                  </a:moveTo>
                  <a:cubicBezTo>
                    <a:pt x="15" y="848"/>
                    <a:pt x="69" y="817"/>
                    <a:pt x="93" y="795"/>
                  </a:cubicBezTo>
                  <a:cubicBezTo>
                    <a:pt x="117" y="773"/>
                    <a:pt x="125" y="761"/>
                    <a:pt x="144" y="729"/>
                  </a:cubicBezTo>
                  <a:cubicBezTo>
                    <a:pt x="163" y="697"/>
                    <a:pt x="186" y="644"/>
                    <a:pt x="207" y="603"/>
                  </a:cubicBezTo>
                  <a:cubicBezTo>
                    <a:pt x="228" y="562"/>
                    <a:pt x="250" y="523"/>
                    <a:pt x="270" y="486"/>
                  </a:cubicBezTo>
                  <a:cubicBezTo>
                    <a:pt x="290" y="449"/>
                    <a:pt x="308" y="415"/>
                    <a:pt x="330" y="381"/>
                  </a:cubicBezTo>
                  <a:cubicBezTo>
                    <a:pt x="352" y="347"/>
                    <a:pt x="379" y="317"/>
                    <a:pt x="402" y="279"/>
                  </a:cubicBezTo>
                  <a:cubicBezTo>
                    <a:pt x="425" y="241"/>
                    <a:pt x="448" y="184"/>
                    <a:pt x="468" y="150"/>
                  </a:cubicBezTo>
                  <a:cubicBezTo>
                    <a:pt x="488" y="116"/>
                    <a:pt x="505" y="98"/>
                    <a:pt x="522" y="75"/>
                  </a:cubicBezTo>
                  <a:cubicBezTo>
                    <a:pt x="539" y="52"/>
                    <a:pt x="558" y="24"/>
                    <a:pt x="570" y="12"/>
                  </a:cubicBezTo>
                  <a:cubicBezTo>
                    <a:pt x="582" y="0"/>
                    <a:pt x="587" y="0"/>
                    <a:pt x="597" y="0"/>
                  </a:cubicBezTo>
                  <a:cubicBezTo>
                    <a:pt x="607" y="0"/>
                    <a:pt x="621" y="8"/>
                    <a:pt x="633" y="15"/>
                  </a:cubicBezTo>
                  <a:cubicBezTo>
                    <a:pt x="645" y="22"/>
                    <a:pt x="658" y="35"/>
                    <a:pt x="669" y="42"/>
                  </a:cubicBezTo>
                  <a:cubicBezTo>
                    <a:pt x="680" y="49"/>
                    <a:pt x="693" y="49"/>
                    <a:pt x="702" y="60"/>
                  </a:cubicBezTo>
                  <a:cubicBezTo>
                    <a:pt x="711" y="71"/>
                    <a:pt x="714" y="90"/>
                    <a:pt x="723" y="111"/>
                  </a:cubicBezTo>
                  <a:cubicBezTo>
                    <a:pt x="732" y="132"/>
                    <a:pt x="748" y="163"/>
                    <a:pt x="759" y="186"/>
                  </a:cubicBezTo>
                  <a:cubicBezTo>
                    <a:pt x="770" y="209"/>
                    <a:pt x="777" y="229"/>
                    <a:pt x="789" y="246"/>
                  </a:cubicBezTo>
                  <a:cubicBezTo>
                    <a:pt x="801" y="263"/>
                    <a:pt x="811" y="273"/>
                    <a:pt x="831" y="288"/>
                  </a:cubicBezTo>
                  <a:cubicBezTo>
                    <a:pt x="851" y="303"/>
                    <a:pt x="883" y="323"/>
                    <a:pt x="909" y="336"/>
                  </a:cubicBezTo>
                  <a:cubicBezTo>
                    <a:pt x="935" y="349"/>
                    <a:pt x="961" y="356"/>
                    <a:pt x="987" y="366"/>
                  </a:cubicBezTo>
                  <a:cubicBezTo>
                    <a:pt x="1013" y="376"/>
                    <a:pt x="1043" y="387"/>
                    <a:pt x="1068" y="396"/>
                  </a:cubicBezTo>
                  <a:cubicBezTo>
                    <a:pt x="1093" y="405"/>
                    <a:pt x="1109" y="408"/>
                    <a:pt x="1137" y="423"/>
                  </a:cubicBezTo>
                  <a:cubicBezTo>
                    <a:pt x="1165" y="438"/>
                    <a:pt x="1203" y="461"/>
                    <a:pt x="1236" y="483"/>
                  </a:cubicBezTo>
                  <a:cubicBezTo>
                    <a:pt x="1269" y="505"/>
                    <a:pt x="1300" y="529"/>
                    <a:pt x="1335" y="555"/>
                  </a:cubicBezTo>
                  <a:cubicBezTo>
                    <a:pt x="1370" y="581"/>
                    <a:pt x="1408" y="613"/>
                    <a:pt x="1446" y="642"/>
                  </a:cubicBezTo>
                  <a:cubicBezTo>
                    <a:pt x="1484" y="671"/>
                    <a:pt x="1526" y="704"/>
                    <a:pt x="1560" y="729"/>
                  </a:cubicBezTo>
                  <a:cubicBezTo>
                    <a:pt x="1594" y="754"/>
                    <a:pt x="1627" y="778"/>
                    <a:pt x="1650" y="792"/>
                  </a:cubicBezTo>
                  <a:cubicBezTo>
                    <a:pt x="1673" y="806"/>
                    <a:pt x="1680" y="809"/>
                    <a:pt x="1701" y="816"/>
                  </a:cubicBezTo>
                  <a:cubicBezTo>
                    <a:pt x="1722" y="823"/>
                    <a:pt x="1742" y="826"/>
                    <a:pt x="1776" y="834"/>
                  </a:cubicBezTo>
                  <a:cubicBezTo>
                    <a:pt x="1810" y="842"/>
                    <a:pt x="1878" y="858"/>
                    <a:pt x="1905" y="864"/>
                  </a:cubicBezTo>
                </a:path>
              </a:pathLst>
            </a:custGeom>
            <a:noFill/>
            <a:ln w="38100" cap="flat" cmpd="sng">
              <a:solidFill>
                <a:srgbClr val="A5002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a:p>
          </p:txBody>
        </p:sp>
      </p:grpSp>
    </p:spTree>
    <p:extLst>
      <p:ext uri="{BB962C8B-B14F-4D97-AF65-F5344CB8AC3E}">
        <p14:creationId xmlns:p14="http://schemas.microsoft.com/office/powerpoint/2010/main" val="74213605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5"/>
          <p:cNvSpPr>
            <a:spLocks noGrp="1"/>
          </p:cNvSpPr>
          <p:nvPr>
            <p:ph type="sldNum" sz="quarter" idx="12"/>
          </p:nvPr>
        </p:nvSpPr>
        <p:spPr>
          <a:noFill/>
        </p:spPr>
        <p:txBody>
          <a:bodyPr>
            <a:normAutofit fontScale="85000" lnSpcReduction="20000"/>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eaLnBrk="1" hangingPunct="1"/>
            <a:fld id="{653DC082-B5B3-4BA1-8CDE-A19AFBDD8690}" type="slidenum">
              <a:rPr lang="fr-FR" sz="1400">
                <a:latin typeface="Comic Sans MS" pitchFamily="66" charset="0"/>
              </a:rPr>
              <a:pPr eaLnBrk="1" hangingPunct="1"/>
              <a:t>49</a:t>
            </a:fld>
            <a:endParaRPr lang="fr-FR" sz="1400">
              <a:latin typeface="Comic Sans MS" pitchFamily="66" charset="0"/>
            </a:endParaRPr>
          </a:p>
        </p:txBody>
      </p:sp>
      <p:sp>
        <p:nvSpPr>
          <p:cNvPr id="49155" name="Rectangle 2"/>
          <p:cNvSpPr>
            <a:spLocks noGrp="1" noChangeArrowheads="1"/>
          </p:cNvSpPr>
          <p:nvPr>
            <p:ph type="title"/>
          </p:nvPr>
        </p:nvSpPr>
        <p:spPr>
          <a:xfrm>
            <a:off x="609600" y="0"/>
            <a:ext cx="7772400" cy="1143000"/>
          </a:xfrm>
        </p:spPr>
        <p:txBody>
          <a:bodyPr/>
          <a:lstStyle/>
          <a:p>
            <a:pPr eaLnBrk="1" hangingPunct="1"/>
            <a:r>
              <a:rPr lang="en-US" smtClean="0"/>
              <a:t>D2 </a:t>
            </a:r>
            <a:r>
              <a:rPr lang="fr-FR" smtClean="0"/>
              <a:t>Distribution de distance</a:t>
            </a:r>
            <a:endParaRPr lang="en-US" smtClean="0"/>
          </a:p>
        </p:txBody>
      </p:sp>
      <p:sp>
        <p:nvSpPr>
          <p:cNvPr id="49156" name="Rectangle 3"/>
          <p:cNvSpPr>
            <a:spLocks noGrp="1" noChangeArrowheads="1"/>
          </p:cNvSpPr>
          <p:nvPr>
            <p:ph type="body" idx="1"/>
          </p:nvPr>
        </p:nvSpPr>
        <p:spPr>
          <a:xfrm>
            <a:off x="685800" y="1371600"/>
            <a:ext cx="7772400" cy="4724400"/>
          </a:xfrm>
        </p:spPr>
        <p:txBody>
          <a:bodyPr>
            <a:normAutofit lnSpcReduction="10000"/>
          </a:bodyPr>
          <a:lstStyle/>
          <a:p>
            <a:pPr marL="0" indent="0" eaLnBrk="1" hangingPunct="1"/>
            <a:r>
              <a:rPr lang="en-US" smtClean="0"/>
              <a:t> </a:t>
            </a:r>
            <a:r>
              <a:rPr lang="fr-FR" smtClean="0"/>
              <a:t>Propriétés </a:t>
            </a:r>
          </a:p>
          <a:p>
            <a:pPr lvl="1" eaLnBrk="1" hangingPunct="1">
              <a:buClr>
                <a:schemeClr val="folHlink"/>
              </a:buClr>
              <a:buFont typeface="Wingdings" pitchFamily="2" charset="2"/>
              <a:buChar char="ü"/>
            </a:pPr>
            <a:r>
              <a:rPr lang="en-US" smtClean="0">
                <a:solidFill>
                  <a:schemeClr val="folHlink"/>
                </a:solidFill>
              </a:rPr>
              <a:t>Concis </a:t>
            </a:r>
            <a:r>
              <a:rPr lang="fr-FR" smtClean="0">
                <a:solidFill>
                  <a:schemeClr val="folHlink"/>
                </a:solidFill>
              </a:rPr>
              <a:t>pour le stockage</a:t>
            </a:r>
            <a:r>
              <a:rPr lang="en-US" smtClean="0">
                <a:solidFill>
                  <a:schemeClr val="folHlink"/>
                </a:solidFill>
              </a:rPr>
              <a:t>?</a:t>
            </a:r>
          </a:p>
          <a:p>
            <a:pPr lvl="1" eaLnBrk="1" hangingPunct="1">
              <a:buClr>
                <a:schemeClr val="folHlink"/>
              </a:buClr>
              <a:buFont typeface="Wingdings" pitchFamily="2" charset="2"/>
              <a:buChar char="ü"/>
            </a:pPr>
            <a:r>
              <a:rPr lang="fr-FR" smtClean="0">
                <a:solidFill>
                  <a:schemeClr val="folHlink"/>
                </a:solidFill>
              </a:rPr>
              <a:t>Rapide à calculer</a:t>
            </a:r>
            <a:r>
              <a:rPr lang="en-US" smtClean="0">
                <a:solidFill>
                  <a:schemeClr val="folHlink"/>
                </a:solidFill>
              </a:rPr>
              <a:t>?</a:t>
            </a:r>
          </a:p>
          <a:p>
            <a:pPr lvl="1" eaLnBrk="1" hangingPunct="1">
              <a:buClr>
                <a:schemeClr val="folHlink"/>
              </a:buClr>
              <a:buFont typeface="Wingdings" pitchFamily="2" charset="2"/>
              <a:buChar char="ü"/>
            </a:pPr>
            <a:r>
              <a:rPr lang="en-US" smtClean="0">
                <a:solidFill>
                  <a:schemeClr val="folHlink"/>
                </a:solidFill>
              </a:rPr>
              <a:t>Invariant aux transformations géométriques?</a:t>
            </a:r>
          </a:p>
          <a:p>
            <a:pPr lvl="1" eaLnBrk="1" hangingPunct="1">
              <a:buClr>
                <a:schemeClr val="folHlink"/>
              </a:buClr>
              <a:buFont typeface="Wingdings" pitchFamily="2" charset="2"/>
              <a:buChar char="ü"/>
            </a:pPr>
            <a:r>
              <a:rPr lang="en-US" smtClean="0">
                <a:solidFill>
                  <a:schemeClr val="folHlink"/>
                </a:solidFill>
              </a:rPr>
              <a:t>Efficacité de la recherche?</a:t>
            </a:r>
          </a:p>
          <a:p>
            <a:pPr lvl="1" eaLnBrk="1" hangingPunct="1">
              <a:buClr>
                <a:schemeClr val="tx1"/>
              </a:buClr>
              <a:buFont typeface="Wingdings" pitchFamily="2" charset="2"/>
              <a:buChar char="Ø"/>
            </a:pPr>
            <a:r>
              <a:rPr lang="fr-FR" smtClean="0"/>
              <a:t>Robuste au bruit</a:t>
            </a:r>
            <a:r>
              <a:rPr lang="en-US" smtClean="0"/>
              <a:t>?</a:t>
            </a:r>
          </a:p>
          <a:p>
            <a:pPr lvl="1" eaLnBrk="1" hangingPunct="1">
              <a:buClr>
                <a:schemeClr val="tx1"/>
              </a:buClr>
              <a:buFont typeface="Wingdings" pitchFamily="2" charset="2"/>
              <a:buChar char="Ø"/>
            </a:pPr>
            <a:r>
              <a:rPr lang="fr-FR" smtClean="0"/>
              <a:t>Pas très sensible à la  topologie?</a:t>
            </a:r>
            <a:endParaRPr lang="en-US" smtClean="0">
              <a:solidFill>
                <a:schemeClr val="tx2"/>
              </a:solidFill>
            </a:endParaRPr>
          </a:p>
          <a:p>
            <a:pPr lvl="1" eaLnBrk="1" hangingPunct="1">
              <a:buClr>
                <a:schemeClr val="tx1"/>
              </a:buClr>
              <a:buFont typeface="Wingdings" pitchFamily="2" charset="2"/>
              <a:buChar char="Ø"/>
            </a:pPr>
            <a:r>
              <a:rPr lang="fr-FR" smtClean="0"/>
              <a:t>Robuste aux dégénérescences?</a:t>
            </a:r>
          </a:p>
          <a:p>
            <a:pPr lvl="1" eaLnBrk="1" hangingPunct="1">
              <a:buClr>
                <a:srgbClr val="5F5F5F"/>
              </a:buClr>
            </a:pPr>
            <a:r>
              <a:rPr lang="fr-FR" smtClean="0">
                <a:solidFill>
                  <a:schemeClr val="folHlink"/>
                </a:solidFill>
              </a:rPr>
              <a:t>Invariant aux déformations?</a:t>
            </a:r>
          </a:p>
          <a:p>
            <a:pPr lvl="1" eaLnBrk="1" hangingPunct="1">
              <a:buClr>
                <a:srgbClr val="5F5F5F"/>
              </a:buClr>
            </a:pPr>
            <a:r>
              <a:rPr lang="fr-FR" smtClean="0">
                <a:solidFill>
                  <a:schemeClr val="folHlink"/>
                </a:solidFill>
              </a:rPr>
              <a:t>Pouvoir Discriminant?</a:t>
            </a:r>
            <a:endParaRPr lang="en-US" smtClean="0">
              <a:solidFill>
                <a:schemeClr val="folHlink"/>
              </a:solidFill>
            </a:endParaRPr>
          </a:p>
        </p:txBody>
      </p:sp>
      <p:grpSp>
        <p:nvGrpSpPr>
          <p:cNvPr id="49157" name="Group 5"/>
          <p:cNvGrpSpPr>
            <a:grpSpLocks/>
          </p:cNvGrpSpPr>
          <p:nvPr/>
        </p:nvGrpSpPr>
        <p:grpSpPr bwMode="auto">
          <a:xfrm>
            <a:off x="4760913" y="2057400"/>
            <a:ext cx="4154487" cy="2871788"/>
            <a:chOff x="4189" y="3072"/>
            <a:chExt cx="1283" cy="887"/>
          </a:xfrm>
        </p:grpSpPr>
        <p:pic>
          <p:nvPicPr>
            <p:cNvPr id="49158" name="Picture 6"/>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365" t="14433" r="52307" b="14761"/>
            <a:stretch>
              <a:fillRect/>
            </a:stretch>
          </p:blipFill>
          <p:spPr bwMode="auto">
            <a:xfrm>
              <a:off x="4189" y="3089"/>
              <a:ext cx="1283" cy="870"/>
            </a:xfrm>
            <a:prstGeom prst="rect">
              <a:avLst/>
            </a:prstGeom>
            <a:noFill/>
            <a:ln w="28575">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59" name="Text Box 7"/>
            <p:cNvSpPr txBox="1">
              <a:spLocks noChangeArrowheads="1"/>
            </p:cNvSpPr>
            <p:nvPr/>
          </p:nvSpPr>
          <p:spPr bwMode="auto">
            <a:xfrm>
              <a:off x="4637" y="3072"/>
              <a:ext cx="426" cy="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lgn="ctr" eaLnBrk="1" hangingPunct="1">
                <a:lnSpc>
                  <a:spcPct val="90000"/>
                </a:lnSpc>
                <a:spcBef>
                  <a:spcPct val="20000"/>
                </a:spcBef>
                <a:buFont typeface="Wingdings" pitchFamily="2" charset="2"/>
                <a:buNone/>
              </a:pPr>
              <a:r>
                <a:rPr lang="en-US" sz="2400">
                  <a:solidFill>
                    <a:schemeClr val="tx1"/>
                  </a:solidFill>
                  <a:latin typeface="Times New Roman" pitchFamily="18" charset="0"/>
                </a:rPr>
                <a:t>1% Noise</a:t>
              </a:r>
            </a:p>
          </p:txBody>
        </p:sp>
      </p:grpSp>
    </p:spTree>
    <p:extLst>
      <p:ext uri="{BB962C8B-B14F-4D97-AF65-F5344CB8AC3E}">
        <p14:creationId xmlns:p14="http://schemas.microsoft.com/office/powerpoint/2010/main" val="27856808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ce réservé du numéro de diapositive 5"/>
          <p:cNvSpPr>
            <a:spLocks noGrp="1"/>
          </p:cNvSpPr>
          <p:nvPr>
            <p:ph type="sldNum" sz="quarter" idx="12"/>
          </p:nvPr>
        </p:nvSpPr>
        <p:spPr>
          <a:noFill/>
        </p:spPr>
        <p:txBody>
          <a:bodyPr>
            <a:normAutofit fontScale="85000" lnSpcReduction="20000"/>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eaLnBrk="1" hangingPunct="1"/>
            <a:fld id="{F0A82C87-7077-47CD-9E68-605D1CBC1F78}" type="slidenum">
              <a:rPr lang="fr-FR" sz="1400">
                <a:latin typeface="Comic Sans MS" pitchFamily="66" charset="0"/>
              </a:rPr>
              <a:pPr eaLnBrk="1" hangingPunct="1"/>
              <a:t>5</a:t>
            </a:fld>
            <a:endParaRPr lang="fr-FR" sz="1400">
              <a:latin typeface="Comic Sans MS" pitchFamily="66" charset="0"/>
            </a:endParaRPr>
          </a:p>
        </p:txBody>
      </p:sp>
      <p:sp>
        <p:nvSpPr>
          <p:cNvPr id="7171" name="Rectangle 2"/>
          <p:cNvSpPr>
            <a:spLocks noGrp="1" noChangeArrowheads="1"/>
          </p:cNvSpPr>
          <p:nvPr>
            <p:ph type="title"/>
          </p:nvPr>
        </p:nvSpPr>
        <p:spPr/>
        <p:txBody>
          <a:bodyPr/>
          <a:lstStyle/>
          <a:p>
            <a:pPr eaLnBrk="1" hangingPunct="1"/>
            <a:r>
              <a:rPr lang="fr-FR" dirty="0" smtClean="0"/>
              <a:t>Plan</a:t>
            </a:r>
          </a:p>
        </p:txBody>
      </p:sp>
      <p:sp>
        <p:nvSpPr>
          <p:cNvPr id="7172" name="Rectangle 3"/>
          <p:cNvSpPr>
            <a:spLocks noGrp="1" noChangeArrowheads="1"/>
          </p:cNvSpPr>
          <p:nvPr>
            <p:ph type="body" idx="1"/>
          </p:nvPr>
        </p:nvSpPr>
        <p:spPr/>
        <p:txBody>
          <a:bodyPr>
            <a:normAutofit lnSpcReduction="10000"/>
          </a:bodyPr>
          <a:lstStyle/>
          <a:p>
            <a:pPr eaLnBrk="1" hangingPunct="1"/>
            <a:r>
              <a:rPr lang="fr-FR" dirty="0" smtClean="0"/>
              <a:t>Pourquoi la 3D ?</a:t>
            </a:r>
          </a:p>
          <a:p>
            <a:pPr lvl="1" eaLnBrk="1" hangingPunct="1"/>
            <a:r>
              <a:rPr lang="fr-FR" dirty="0" smtClean="0"/>
              <a:t>Applications de la 3D</a:t>
            </a:r>
          </a:p>
          <a:p>
            <a:pPr lvl="1" eaLnBrk="1" hangingPunct="1"/>
            <a:r>
              <a:rPr lang="fr-FR" dirty="0" smtClean="0"/>
              <a:t>Pourquoi la recherche par le contenu 3D ?</a:t>
            </a:r>
          </a:p>
          <a:p>
            <a:pPr lvl="1"/>
            <a:r>
              <a:rPr lang="fr-FR" dirty="0"/>
              <a:t>Critères d’évaluation des moteurs de recherche 3D.</a:t>
            </a:r>
          </a:p>
          <a:p>
            <a:pPr lvl="1" eaLnBrk="1" hangingPunct="1"/>
            <a:r>
              <a:rPr lang="fr-FR" dirty="0" smtClean="0"/>
              <a:t>Architecture d’un moteur de recherche 3D</a:t>
            </a:r>
          </a:p>
          <a:p>
            <a:pPr eaLnBrk="1" hangingPunct="1"/>
            <a:r>
              <a:rPr lang="fr-FR" dirty="0" smtClean="0"/>
              <a:t>Différentes approches de recherche 3D</a:t>
            </a:r>
          </a:p>
          <a:p>
            <a:pPr eaLnBrk="1" hangingPunct="1"/>
            <a:r>
              <a:rPr lang="fr-FR" dirty="0" smtClean="0"/>
              <a:t>Approche statistique </a:t>
            </a:r>
          </a:p>
          <a:p>
            <a:pPr lvl="1" eaLnBrk="1" hangingPunct="1"/>
            <a:r>
              <a:rPr lang="fr-FR" dirty="0" smtClean="0"/>
              <a:t>Spectre de courbure</a:t>
            </a:r>
          </a:p>
          <a:p>
            <a:pPr lvl="1" eaLnBrk="1" hangingPunct="1"/>
            <a:r>
              <a:rPr lang="fr-FR" dirty="0" smtClean="0"/>
              <a:t>Notion d’histogrammes de spectre de courbure</a:t>
            </a:r>
          </a:p>
          <a:p>
            <a:pPr lvl="1" eaLnBrk="1" hangingPunct="1"/>
            <a:r>
              <a:rPr lang="fr-FR" dirty="0" smtClean="0"/>
              <a:t>Distances entre spectre de courbures</a:t>
            </a:r>
          </a:p>
          <a:p>
            <a:pPr lvl="1" eaLnBrk="1" hangingPunct="1"/>
            <a:endParaRPr lang="fr-FR" dirty="0" smtClean="0"/>
          </a:p>
          <a:p>
            <a:pPr eaLnBrk="1" hangingPunct="1"/>
            <a:endParaRPr lang="fr-FR" dirty="0" smtClean="0"/>
          </a:p>
          <a:p>
            <a:pPr eaLnBrk="1" hangingPunct="1"/>
            <a:endParaRPr lang="fr-FR" dirty="0" smtClean="0"/>
          </a:p>
          <a:p>
            <a:pPr eaLnBrk="1" hangingPunct="1"/>
            <a:endParaRPr lang="fr-FR" dirty="0" smtClean="0"/>
          </a:p>
        </p:txBody>
      </p:sp>
    </p:spTree>
    <p:extLst>
      <p:ext uri="{BB962C8B-B14F-4D97-AF65-F5344CB8AC3E}">
        <p14:creationId xmlns:p14="http://schemas.microsoft.com/office/powerpoint/2010/main" val="366537499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Espace réservé du numéro de diapositive 5"/>
          <p:cNvSpPr>
            <a:spLocks noGrp="1"/>
          </p:cNvSpPr>
          <p:nvPr>
            <p:ph type="sldNum" sz="quarter" idx="12"/>
          </p:nvPr>
        </p:nvSpPr>
        <p:spPr>
          <a:noFill/>
        </p:spPr>
        <p:txBody>
          <a:bodyPr>
            <a:normAutofit fontScale="85000" lnSpcReduction="20000"/>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eaLnBrk="1" hangingPunct="1"/>
            <a:fld id="{A081486E-4D2F-4B34-A570-21BDD487DA84}" type="slidenum">
              <a:rPr lang="fr-FR" sz="1400">
                <a:latin typeface="Comic Sans MS" pitchFamily="66" charset="0"/>
              </a:rPr>
              <a:pPr eaLnBrk="1" hangingPunct="1"/>
              <a:t>50</a:t>
            </a:fld>
            <a:endParaRPr lang="fr-FR" sz="1400">
              <a:latin typeface="Comic Sans MS" pitchFamily="66" charset="0"/>
            </a:endParaRPr>
          </a:p>
        </p:txBody>
      </p:sp>
      <p:sp>
        <p:nvSpPr>
          <p:cNvPr id="50179" name="Rectangle 2"/>
          <p:cNvSpPr>
            <a:spLocks noGrp="1" noChangeArrowheads="1"/>
          </p:cNvSpPr>
          <p:nvPr>
            <p:ph type="title"/>
          </p:nvPr>
        </p:nvSpPr>
        <p:spPr>
          <a:xfrm>
            <a:off x="609600" y="0"/>
            <a:ext cx="7772400" cy="1143000"/>
          </a:xfrm>
        </p:spPr>
        <p:txBody>
          <a:bodyPr/>
          <a:lstStyle/>
          <a:p>
            <a:pPr eaLnBrk="1" hangingPunct="1"/>
            <a:r>
              <a:rPr lang="en-US" smtClean="0"/>
              <a:t>D2 </a:t>
            </a:r>
            <a:r>
              <a:rPr lang="fr-FR" smtClean="0"/>
              <a:t>Distribution de distance</a:t>
            </a:r>
            <a:endParaRPr lang="en-US" smtClean="0"/>
          </a:p>
        </p:txBody>
      </p:sp>
      <p:sp>
        <p:nvSpPr>
          <p:cNvPr id="50180" name="Rectangle 3"/>
          <p:cNvSpPr>
            <a:spLocks noGrp="1" noChangeArrowheads="1"/>
          </p:cNvSpPr>
          <p:nvPr>
            <p:ph type="body" idx="1"/>
          </p:nvPr>
        </p:nvSpPr>
        <p:spPr>
          <a:xfrm>
            <a:off x="685800" y="1371600"/>
            <a:ext cx="7772400" cy="4724400"/>
          </a:xfrm>
        </p:spPr>
        <p:txBody>
          <a:bodyPr>
            <a:normAutofit lnSpcReduction="10000"/>
          </a:bodyPr>
          <a:lstStyle/>
          <a:p>
            <a:pPr marL="0" indent="0" eaLnBrk="1" hangingPunct="1"/>
            <a:r>
              <a:rPr lang="en-US" smtClean="0"/>
              <a:t> </a:t>
            </a:r>
            <a:r>
              <a:rPr lang="fr-FR" smtClean="0"/>
              <a:t>Propriétés </a:t>
            </a:r>
            <a:endParaRPr lang="en-US" smtClean="0"/>
          </a:p>
          <a:p>
            <a:pPr lvl="1" eaLnBrk="1" hangingPunct="1">
              <a:buClr>
                <a:schemeClr val="folHlink"/>
              </a:buClr>
              <a:buFont typeface="Wingdings" pitchFamily="2" charset="2"/>
              <a:buChar char="ü"/>
            </a:pPr>
            <a:r>
              <a:rPr lang="en-US" smtClean="0">
                <a:solidFill>
                  <a:schemeClr val="folHlink"/>
                </a:solidFill>
              </a:rPr>
              <a:t>Concis </a:t>
            </a:r>
            <a:r>
              <a:rPr lang="fr-FR" smtClean="0">
                <a:solidFill>
                  <a:schemeClr val="folHlink"/>
                </a:solidFill>
              </a:rPr>
              <a:t>pour le stockage</a:t>
            </a:r>
            <a:r>
              <a:rPr lang="en-US" smtClean="0">
                <a:solidFill>
                  <a:schemeClr val="folHlink"/>
                </a:solidFill>
              </a:rPr>
              <a:t>?</a:t>
            </a:r>
          </a:p>
          <a:p>
            <a:pPr lvl="1" eaLnBrk="1" hangingPunct="1">
              <a:buClr>
                <a:schemeClr val="folHlink"/>
              </a:buClr>
              <a:buFont typeface="Wingdings" pitchFamily="2" charset="2"/>
              <a:buChar char="ü"/>
            </a:pPr>
            <a:r>
              <a:rPr lang="fr-FR" smtClean="0">
                <a:solidFill>
                  <a:schemeClr val="folHlink"/>
                </a:solidFill>
              </a:rPr>
              <a:t>Rapide à calculer</a:t>
            </a:r>
            <a:r>
              <a:rPr lang="en-US" smtClean="0">
                <a:solidFill>
                  <a:schemeClr val="folHlink"/>
                </a:solidFill>
              </a:rPr>
              <a:t>?</a:t>
            </a:r>
          </a:p>
          <a:p>
            <a:pPr lvl="1" eaLnBrk="1" hangingPunct="1">
              <a:buClr>
                <a:schemeClr val="folHlink"/>
              </a:buClr>
              <a:buFont typeface="Wingdings" pitchFamily="2" charset="2"/>
              <a:buChar char="ü"/>
            </a:pPr>
            <a:r>
              <a:rPr lang="en-US" smtClean="0">
                <a:solidFill>
                  <a:schemeClr val="folHlink"/>
                </a:solidFill>
              </a:rPr>
              <a:t>Invariant aux transformations géométriques?</a:t>
            </a:r>
          </a:p>
          <a:p>
            <a:pPr lvl="1" eaLnBrk="1" hangingPunct="1">
              <a:buClr>
                <a:schemeClr val="folHlink"/>
              </a:buClr>
              <a:buFont typeface="Wingdings" pitchFamily="2" charset="2"/>
              <a:buChar char="ü"/>
            </a:pPr>
            <a:r>
              <a:rPr lang="en-US" smtClean="0">
                <a:solidFill>
                  <a:schemeClr val="folHlink"/>
                </a:solidFill>
              </a:rPr>
              <a:t>Efficacité de la recherche?</a:t>
            </a:r>
          </a:p>
          <a:p>
            <a:pPr lvl="1" eaLnBrk="1" hangingPunct="1">
              <a:buClr>
                <a:schemeClr val="folHlink"/>
              </a:buClr>
              <a:buFont typeface="Wingdings" pitchFamily="2" charset="2"/>
              <a:buChar char="ü"/>
            </a:pPr>
            <a:r>
              <a:rPr lang="fr-FR" smtClean="0">
                <a:solidFill>
                  <a:schemeClr val="folHlink"/>
                </a:solidFill>
              </a:rPr>
              <a:t>Robuste au bruit</a:t>
            </a:r>
            <a:r>
              <a:rPr lang="en-US" smtClean="0">
                <a:solidFill>
                  <a:schemeClr val="folHlink"/>
                </a:solidFill>
              </a:rPr>
              <a:t>?</a:t>
            </a:r>
          </a:p>
          <a:p>
            <a:pPr lvl="1" eaLnBrk="1" hangingPunct="1">
              <a:buClr>
                <a:schemeClr val="folHlink"/>
              </a:buClr>
              <a:buFont typeface="Wingdings" pitchFamily="2" charset="2"/>
              <a:buChar char="ü"/>
            </a:pPr>
            <a:r>
              <a:rPr lang="fr-FR" smtClean="0">
                <a:solidFill>
                  <a:schemeClr val="folHlink"/>
                </a:solidFill>
              </a:rPr>
              <a:t>Pas très sensible à la  topologie?</a:t>
            </a:r>
            <a:endParaRPr lang="en-US" smtClean="0">
              <a:solidFill>
                <a:schemeClr val="folHlink"/>
              </a:solidFill>
            </a:endParaRPr>
          </a:p>
          <a:p>
            <a:pPr lvl="1" eaLnBrk="1" hangingPunct="1">
              <a:buClr>
                <a:schemeClr val="folHlink"/>
              </a:buClr>
              <a:buFont typeface="Wingdings" pitchFamily="2" charset="2"/>
              <a:buChar char="ü"/>
            </a:pPr>
            <a:r>
              <a:rPr lang="fr-FR" smtClean="0">
                <a:solidFill>
                  <a:schemeClr val="folHlink"/>
                </a:solidFill>
              </a:rPr>
              <a:t>Robuste aux dégénérescences?</a:t>
            </a:r>
          </a:p>
          <a:p>
            <a:pPr lvl="1" eaLnBrk="1" hangingPunct="1">
              <a:buClr>
                <a:schemeClr val="tx1"/>
              </a:buClr>
              <a:buFont typeface="Wingdings" pitchFamily="2" charset="2"/>
              <a:buChar char="Ø"/>
            </a:pPr>
            <a:r>
              <a:rPr lang="en-US" smtClean="0">
                <a:solidFill>
                  <a:schemeClr val="tx2"/>
                </a:solidFill>
              </a:rPr>
              <a:t> </a:t>
            </a:r>
            <a:r>
              <a:rPr lang="en-US" smtClean="0"/>
              <a:t>Invariant </a:t>
            </a:r>
            <a:r>
              <a:rPr lang="fr-FR" smtClean="0"/>
              <a:t>aux déformations</a:t>
            </a:r>
            <a:r>
              <a:rPr lang="en-US" smtClean="0"/>
              <a:t>?</a:t>
            </a:r>
          </a:p>
          <a:p>
            <a:pPr lvl="1" eaLnBrk="1" hangingPunct="1">
              <a:buClr>
                <a:srgbClr val="5F5F5F"/>
              </a:buClr>
            </a:pPr>
            <a:r>
              <a:rPr lang="fr-FR" smtClean="0">
                <a:solidFill>
                  <a:schemeClr val="folHlink"/>
                </a:solidFill>
              </a:rPr>
              <a:t>Pouvoir Discriminant?</a:t>
            </a:r>
            <a:endParaRPr lang="en-US" smtClean="0">
              <a:solidFill>
                <a:schemeClr val="folHlink"/>
              </a:solidFill>
            </a:endParaRPr>
          </a:p>
        </p:txBody>
      </p:sp>
      <p:graphicFrame>
        <p:nvGraphicFramePr>
          <p:cNvPr id="50181" name="Object 5"/>
          <p:cNvGraphicFramePr>
            <a:graphicFrameLocks noChangeAspect="1"/>
          </p:cNvGraphicFramePr>
          <p:nvPr/>
        </p:nvGraphicFramePr>
        <p:xfrm>
          <a:off x="4953000" y="1447800"/>
          <a:ext cx="950913" cy="950913"/>
        </p:xfrm>
        <a:graphic>
          <a:graphicData uri="http://schemas.openxmlformats.org/presentationml/2006/ole">
            <mc:AlternateContent xmlns:mc="http://schemas.openxmlformats.org/markup-compatibility/2006">
              <mc:Choice xmlns:v="urn:schemas-microsoft-com:vml" Requires="v">
                <p:oleObj spid="_x0000_s2405928" name="Bitmap Image" r:id="rId4" imgW="2381582" imgH="2381582" progId="Paint.Picture">
                  <p:embed/>
                </p:oleObj>
              </mc:Choice>
              <mc:Fallback>
                <p:oleObj name="Bitmap Image" r:id="rId4" imgW="2381582" imgH="2381582" progId="Paint.Picture">
                  <p:embed/>
                  <p:pic>
                    <p:nvPicPr>
                      <p:cNvPr id="0" nam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53000" y="1447800"/>
                        <a:ext cx="950913" cy="95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0182" name="Object 6"/>
          <p:cNvGraphicFramePr>
            <a:graphicFrameLocks noChangeAspect="1"/>
          </p:cNvGraphicFramePr>
          <p:nvPr/>
        </p:nvGraphicFramePr>
        <p:xfrm>
          <a:off x="5145088" y="2478088"/>
          <a:ext cx="950912" cy="950912"/>
        </p:xfrm>
        <a:graphic>
          <a:graphicData uri="http://schemas.openxmlformats.org/presentationml/2006/ole">
            <mc:AlternateContent xmlns:mc="http://schemas.openxmlformats.org/markup-compatibility/2006">
              <mc:Choice xmlns:v="urn:schemas-microsoft-com:vml" Requires="v">
                <p:oleObj spid="_x0000_s2405929" name="Bitmap Image" r:id="rId6" imgW="2381582" imgH="2381582" progId="Paint.Picture">
                  <p:embed/>
                </p:oleObj>
              </mc:Choice>
              <mc:Fallback>
                <p:oleObj name="Bitmap Image" r:id="rId6" imgW="2381582" imgH="2381582" progId="Paint.Picture">
                  <p:embed/>
                  <p:pic>
                    <p:nvPicPr>
                      <p:cNvPr id="0" name=""/>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45088" y="2478088"/>
                        <a:ext cx="950912" cy="95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0183" name="Object 7"/>
          <p:cNvGraphicFramePr>
            <a:graphicFrameLocks noChangeAspect="1"/>
          </p:cNvGraphicFramePr>
          <p:nvPr/>
        </p:nvGraphicFramePr>
        <p:xfrm>
          <a:off x="5373688" y="3544888"/>
          <a:ext cx="950912" cy="950912"/>
        </p:xfrm>
        <a:graphic>
          <a:graphicData uri="http://schemas.openxmlformats.org/presentationml/2006/ole">
            <mc:AlternateContent xmlns:mc="http://schemas.openxmlformats.org/markup-compatibility/2006">
              <mc:Choice xmlns:v="urn:schemas-microsoft-com:vml" Requires="v">
                <p:oleObj spid="_x0000_s2405930" name="Bitmap Image" r:id="rId8" imgW="2381582" imgH="2381582" progId="Paint.Picture">
                  <p:embed/>
                </p:oleObj>
              </mc:Choice>
              <mc:Fallback>
                <p:oleObj name="Bitmap Image" r:id="rId8" imgW="2381582" imgH="2381582" progId="Paint.Picture">
                  <p:embed/>
                  <p:pic>
                    <p:nvPicPr>
                      <p:cNvPr id="0" name=""/>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73688" y="3544888"/>
                        <a:ext cx="950912" cy="95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0184" name="Object 8"/>
          <p:cNvGraphicFramePr>
            <a:graphicFrameLocks noChangeAspect="1"/>
          </p:cNvGraphicFramePr>
          <p:nvPr/>
        </p:nvGraphicFramePr>
        <p:xfrm>
          <a:off x="5602288" y="4611688"/>
          <a:ext cx="950912" cy="950912"/>
        </p:xfrm>
        <a:graphic>
          <a:graphicData uri="http://schemas.openxmlformats.org/presentationml/2006/ole">
            <mc:AlternateContent xmlns:mc="http://schemas.openxmlformats.org/markup-compatibility/2006">
              <mc:Choice xmlns:v="urn:schemas-microsoft-com:vml" Requires="v">
                <p:oleObj spid="_x0000_s2405931" name="Bitmap Image" r:id="rId10" imgW="2381582" imgH="2381582" progId="Paint.Picture">
                  <p:embed/>
                </p:oleObj>
              </mc:Choice>
              <mc:Fallback>
                <p:oleObj name="Bitmap Image" r:id="rId10" imgW="2381582" imgH="2381582" progId="Paint.Picture">
                  <p:embed/>
                  <p:pic>
                    <p:nvPicPr>
                      <p:cNvPr id="0" name=""/>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02288" y="4611688"/>
                        <a:ext cx="950912" cy="95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0185" name="Object 9"/>
          <p:cNvGraphicFramePr>
            <a:graphicFrameLocks noChangeAspect="1"/>
          </p:cNvGraphicFramePr>
          <p:nvPr/>
        </p:nvGraphicFramePr>
        <p:xfrm>
          <a:off x="5830888" y="5678488"/>
          <a:ext cx="950912" cy="950912"/>
        </p:xfrm>
        <a:graphic>
          <a:graphicData uri="http://schemas.openxmlformats.org/presentationml/2006/ole">
            <mc:AlternateContent xmlns:mc="http://schemas.openxmlformats.org/markup-compatibility/2006">
              <mc:Choice xmlns:v="urn:schemas-microsoft-com:vml" Requires="v">
                <p:oleObj spid="_x0000_s2405932" name="Bitmap Image" r:id="rId12" imgW="2381582" imgH="2381582" progId="Paint.Picture">
                  <p:embed/>
                </p:oleObj>
              </mc:Choice>
              <mc:Fallback>
                <p:oleObj name="Bitmap Image" r:id="rId12" imgW="2381582" imgH="2381582" progId="Paint.Picture">
                  <p:embed/>
                  <p:pic>
                    <p:nvPicPr>
                      <p:cNvPr id="0" name=""/>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30888" y="5678488"/>
                        <a:ext cx="950912" cy="95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0186" name="Object 10"/>
          <p:cNvGraphicFramePr>
            <a:graphicFrameLocks noChangeAspect="1"/>
          </p:cNvGraphicFramePr>
          <p:nvPr/>
        </p:nvGraphicFramePr>
        <p:xfrm>
          <a:off x="6440488" y="1563688"/>
          <a:ext cx="950912" cy="950912"/>
        </p:xfrm>
        <a:graphic>
          <a:graphicData uri="http://schemas.openxmlformats.org/presentationml/2006/ole">
            <mc:AlternateContent xmlns:mc="http://schemas.openxmlformats.org/markup-compatibility/2006">
              <mc:Choice xmlns:v="urn:schemas-microsoft-com:vml" Requires="v">
                <p:oleObj spid="_x0000_s2405933" name="Bitmap Image" r:id="rId14" imgW="4761905" imgH="4761905" progId="Paint.Picture">
                  <p:embed/>
                </p:oleObj>
              </mc:Choice>
              <mc:Fallback>
                <p:oleObj name="Bitmap Image" r:id="rId14" imgW="4761905" imgH="4761905" progId="Paint.Picture">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440488" y="1563688"/>
                        <a:ext cx="950912" cy="95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0187" name="Object 11"/>
          <p:cNvGraphicFramePr>
            <a:graphicFrameLocks noChangeAspect="1"/>
          </p:cNvGraphicFramePr>
          <p:nvPr/>
        </p:nvGraphicFramePr>
        <p:xfrm>
          <a:off x="6592888" y="2401888"/>
          <a:ext cx="950912" cy="950912"/>
        </p:xfrm>
        <a:graphic>
          <a:graphicData uri="http://schemas.openxmlformats.org/presentationml/2006/ole">
            <mc:AlternateContent xmlns:mc="http://schemas.openxmlformats.org/markup-compatibility/2006">
              <mc:Choice xmlns:v="urn:schemas-microsoft-com:vml" Requires="v">
                <p:oleObj spid="_x0000_s2405934" name="Bitmap Image" r:id="rId16" imgW="4761905" imgH="4761905" progId="Paint.Picture">
                  <p:embed/>
                </p:oleObj>
              </mc:Choice>
              <mc:Fallback>
                <p:oleObj name="Bitmap Image" r:id="rId16" imgW="4761905" imgH="4761905" progId="Paint.Picture">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592888" y="2401888"/>
                        <a:ext cx="950912" cy="95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0188" name="Object 12"/>
          <p:cNvGraphicFramePr>
            <a:graphicFrameLocks noChangeAspect="1"/>
          </p:cNvGraphicFramePr>
          <p:nvPr/>
        </p:nvGraphicFramePr>
        <p:xfrm>
          <a:off x="6745288" y="3468688"/>
          <a:ext cx="950912" cy="950912"/>
        </p:xfrm>
        <a:graphic>
          <a:graphicData uri="http://schemas.openxmlformats.org/presentationml/2006/ole">
            <mc:AlternateContent xmlns:mc="http://schemas.openxmlformats.org/markup-compatibility/2006">
              <mc:Choice xmlns:v="urn:schemas-microsoft-com:vml" Requires="v">
                <p:oleObj spid="_x0000_s2405935" name="Bitmap Image" r:id="rId18" imgW="4761905" imgH="4761905" progId="Paint.Picture">
                  <p:embed/>
                </p:oleObj>
              </mc:Choice>
              <mc:Fallback>
                <p:oleObj name="Bitmap Image" r:id="rId18" imgW="4761905" imgH="4761905" progId="Paint.Picture">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745288" y="3468688"/>
                        <a:ext cx="950912" cy="95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0189" name="Object 13"/>
          <p:cNvGraphicFramePr>
            <a:graphicFrameLocks noChangeAspect="1"/>
          </p:cNvGraphicFramePr>
          <p:nvPr/>
        </p:nvGraphicFramePr>
        <p:xfrm>
          <a:off x="6897688" y="4611688"/>
          <a:ext cx="950912" cy="950912"/>
        </p:xfrm>
        <a:graphic>
          <a:graphicData uri="http://schemas.openxmlformats.org/presentationml/2006/ole">
            <mc:AlternateContent xmlns:mc="http://schemas.openxmlformats.org/markup-compatibility/2006">
              <mc:Choice xmlns:v="urn:schemas-microsoft-com:vml" Requires="v">
                <p:oleObj spid="_x0000_s2405936" name="Bitmap Image" r:id="rId20" imgW="4761905" imgH="4761905" progId="Paint.Picture">
                  <p:embed/>
                </p:oleObj>
              </mc:Choice>
              <mc:Fallback>
                <p:oleObj name="Bitmap Image" r:id="rId20" imgW="4761905" imgH="4761905" progId="Paint.Picture">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897688" y="4611688"/>
                        <a:ext cx="950912" cy="95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0190" name="Object 14"/>
          <p:cNvGraphicFramePr>
            <a:graphicFrameLocks noChangeAspect="1"/>
          </p:cNvGraphicFramePr>
          <p:nvPr/>
        </p:nvGraphicFramePr>
        <p:xfrm>
          <a:off x="7050088" y="5678488"/>
          <a:ext cx="950912" cy="950912"/>
        </p:xfrm>
        <a:graphic>
          <a:graphicData uri="http://schemas.openxmlformats.org/presentationml/2006/ole">
            <mc:AlternateContent xmlns:mc="http://schemas.openxmlformats.org/markup-compatibility/2006">
              <mc:Choice xmlns:v="urn:schemas-microsoft-com:vml" Requires="v">
                <p:oleObj spid="_x0000_s2405937" name="Bitmap Image" r:id="rId22" imgW="4761905" imgH="4761905" progId="Paint.Picture">
                  <p:embed/>
                </p:oleObj>
              </mc:Choice>
              <mc:Fallback>
                <p:oleObj name="Bitmap Image" r:id="rId22" imgW="4761905" imgH="4761905" progId="Paint.Picture">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050088" y="5678488"/>
                        <a:ext cx="950912" cy="95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0191" name="Line 15"/>
          <p:cNvSpPr>
            <a:spLocks noChangeShapeType="1"/>
          </p:cNvSpPr>
          <p:nvPr/>
        </p:nvSpPr>
        <p:spPr bwMode="auto">
          <a:xfrm>
            <a:off x="5943600" y="1905000"/>
            <a:ext cx="457200" cy="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0192" name="Line 16"/>
          <p:cNvSpPr>
            <a:spLocks noChangeShapeType="1"/>
          </p:cNvSpPr>
          <p:nvPr/>
        </p:nvSpPr>
        <p:spPr bwMode="auto">
          <a:xfrm>
            <a:off x="6096000" y="2971800"/>
            <a:ext cx="457200" cy="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0193" name="Line 17"/>
          <p:cNvSpPr>
            <a:spLocks noChangeShapeType="1"/>
          </p:cNvSpPr>
          <p:nvPr/>
        </p:nvSpPr>
        <p:spPr bwMode="auto">
          <a:xfrm>
            <a:off x="6248400" y="4022725"/>
            <a:ext cx="457200" cy="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0194" name="Line 18"/>
          <p:cNvSpPr>
            <a:spLocks noChangeShapeType="1"/>
          </p:cNvSpPr>
          <p:nvPr/>
        </p:nvSpPr>
        <p:spPr bwMode="auto">
          <a:xfrm>
            <a:off x="6400800" y="5053013"/>
            <a:ext cx="457200" cy="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0195" name="Line 19"/>
          <p:cNvSpPr>
            <a:spLocks noChangeShapeType="1"/>
          </p:cNvSpPr>
          <p:nvPr/>
        </p:nvSpPr>
        <p:spPr bwMode="auto">
          <a:xfrm>
            <a:off x="6553200" y="6148388"/>
            <a:ext cx="457200" cy="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228255768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Espace réservé du numéro de diapositive 5"/>
          <p:cNvSpPr>
            <a:spLocks noGrp="1"/>
          </p:cNvSpPr>
          <p:nvPr>
            <p:ph type="sldNum" sz="quarter" idx="12"/>
          </p:nvPr>
        </p:nvSpPr>
        <p:spPr>
          <a:noFill/>
        </p:spPr>
        <p:txBody>
          <a:bodyPr>
            <a:normAutofit fontScale="85000" lnSpcReduction="20000"/>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eaLnBrk="1" hangingPunct="1"/>
            <a:fld id="{0780C905-40A9-4C0D-9E42-CBE316227F4B}" type="slidenum">
              <a:rPr lang="fr-FR" sz="1400">
                <a:latin typeface="Comic Sans MS" pitchFamily="66" charset="0"/>
              </a:rPr>
              <a:pPr eaLnBrk="1" hangingPunct="1"/>
              <a:t>51</a:t>
            </a:fld>
            <a:endParaRPr lang="fr-FR" sz="1400">
              <a:latin typeface="Comic Sans MS" pitchFamily="66" charset="0"/>
            </a:endParaRPr>
          </a:p>
        </p:txBody>
      </p:sp>
      <p:sp>
        <p:nvSpPr>
          <p:cNvPr id="51203" name="Rectangle 2"/>
          <p:cNvSpPr>
            <a:spLocks noGrp="1" noChangeArrowheads="1"/>
          </p:cNvSpPr>
          <p:nvPr>
            <p:ph type="title"/>
          </p:nvPr>
        </p:nvSpPr>
        <p:spPr>
          <a:xfrm>
            <a:off x="685800" y="0"/>
            <a:ext cx="7772400" cy="1143000"/>
          </a:xfrm>
        </p:spPr>
        <p:txBody>
          <a:bodyPr/>
          <a:lstStyle/>
          <a:p>
            <a:pPr eaLnBrk="1" hangingPunct="1"/>
            <a:r>
              <a:rPr lang="en-US" smtClean="0"/>
              <a:t>D2 </a:t>
            </a:r>
            <a:r>
              <a:rPr lang="fr-FR" smtClean="0"/>
              <a:t>Distribution de distance</a:t>
            </a:r>
            <a:endParaRPr lang="en-US" smtClean="0"/>
          </a:p>
        </p:txBody>
      </p:sp>
      <p:sp>
        <p:nvSpPr>
          <p:cNvPr id="51204" name="Rectangle 3"/>
          <p:cNvSpPr>
            <a:spLocks noGrp="1" noChangeArrowheads="1"/>
          </p:cNvSpPr>
          <p:nvPr>
            <p:ph type="body" idx="1"/>
          </p:nvPr>
        </p:nvSpPr>
        <p:spPr>
          <a:xfrm>
            <a:off x="685800" y="1371600"/>
            <a:ext cx="7772400" cy="4724400"/>
          </a:xfrm>
        </p:spPr>
        <p:txBody>
          <a:bodyPr>
            <a:normAutofit lnSpcReduction="10000"/>
          </a:bodyPr>
          <a:lstStyle/>
          <a:p>
            <a:pPr marL="0" indent="0" eaLnBrk="1" hangingPunct="1"/>
            <a:r>
              <a:rPr lang="en-US" smtClean="0"/>
              <a:t> </a:t>
            </a:r>
            <a:r>
              <a:rPr lang="fr-FR" smtClean="0"/>
              <a:t>Propriétés </a:t>
            </a:r>
            <a:endParaRPr lang="en-US" smtClean="0"/>
          </a:p>
          <a:p>
            <a:pPr lvl="1" eaLnBrk="1" hangingPunct="1">
              <a:buClr>
                <a:schemeClr val="folHlink"/>
              </a:buClr>
              <a:buFont typeface="Wingdings" pitchFamily="2" charset="2"/>
              <a:buChar char="ü"/>
            </a:pPr>
            <a:r>
              <a:rPr lang="en-US" smtClean="0">
                <a:solidFill>
                  <a:schemeClr val="folHlink"/>
                </a:solidFill>
              </a:rPr>
              <a:t>Concis </a:t>
            </a:r>
            <a:r>
              <a:rPr lang="fr-FR" smtClean="0">
                <a:solidFill>
                  <a:schemeClr val="folHlink"/>
                </a:solidFill>
              </a:rPr>
              <a:t>pour le stockage</a:t>
            </a:r>
            <a:r>
              <a:rPr lang="en-US" smtClean="0">
                <a:solidFill>
                  <a:schemeClr val="folHlink"/>
                </a:solidFill>
              </a:rPr>
              <a:t>?</a:t>
            </a:r>
          </a:p>
          <a:p>
            <a:pPr lvl="1" eaLnBrk="1" hangingPunct="1">
              <a:buClr>
                <a:schemeClr val="folHlink"/>
              </a:buClr>
              <a:buFont typeface="Wingdings" pitchFamily="2" charset="2"/>
              <a:buChar char="ü"/>
            </a:pPr>
            <a:r>
              <a:rPr lang="fr-FR" smtClean="0">
                <a:solidFill>
                  <a:schemeClr val="folHlink"/>
                </a:solidFill>
              </a:rPr>
              <a:t>Rapide à calculer</a:t>
            </a:r>
            <a:r>
              <a:rPr lang="en-US" smtClean="0">
                <a:solidFill>
                  <a:schemeClr val="folHlink"/>
                </a:solidFill>
              </a:rPr>
              <a:t>?</a:t>
            </a:r>
          </a:p>
          <a:p>
            <a:pPr lvl="1" eaLnBrk="1" hangingPunct="1">
              <a:buClr>
                <a:schemeClr val="folHlink"/>
              </a:buClr>
              <a:buFont typeface="Wingdings" pitchFamily="2" charset="2"/>
              <a:buChar char="ü"/>
            </a:pPr>
            <a:r>
              <a:rPr lang="en-US" smtClean="0">
                <a:solidFill>
                  <a:schemeClr val="folHlink"/>
                </a:solidFill>
              </a:rPr>
              <a:t>Invariant aux transformations géométriques?</a:t>
            </a:r>
          </a:p>
          <a:p>
            <a:pPr lvl="1" eaLnBrk="1" hangingPunct="1">
              <a:buClr>
                <a:schemeClr val="folHlink"/>
              </a:buClr>
              <a:buFont typeface="Wingdings" pitchFamily="2" charset="2"/>
              <a:buChar char="ü"/>
            </a:pPr>
            <a:r>
              <a:rPr lang="en-US" smtClean="0">
                <a:solidFill>
                  <a:schemeClr val="folHlink"/>
                </a:solidFill>
              </a:rPr>
              <a:t>Efficacité de la recherche?</a:t>
            </a:r>
          </a:p>
          <a:p>
            <a:pPr lvl="1" eaLnBrk="1" hangingPunct="1">
              <a:buClr>
                <a:schemeClr val="folHlink"/>
              </a:buClr>
              <a:buFont typeface="Wingdings" pitchFamily="2" charset="2"/>
              <a:buChar char="ü"/>
            </a:pPr>
            <a:r>
              <a:rPr lang="fr-FR" smtClean="0">
                <a:solidFill>
                  <a:schemeClr val="folHlink"/>
                </a:solidFill>
              </a:rPr>
              <a:t>Robuste au bruit</a:t>
            </a:r>
            <a:r>
              <a:rPr lang="en-US" smtClean="0">
                <a:solidFill>
                  <a:schemeClr val="folHlink"/>
                </a:solidFill>
              </a:rPr>
              <a:t>?</a:t>
            </a:r>
          </a:p>
          <a:p>
            <a:pPr lvl="1" eaLnBrk="1" hangingPunct="1">
              <a:buClr>
                <a:schemeClr val="folHlink"/>
              </a:buClr>
              <a:buFont typeface="Wingdings" pitchFamily="2" charset="2"/>
              <a:buChar char="ü"/>
            </a:pPr>
            <a:r>
              <a:rPr lang="fr-FR" smtClean="0">
                <a:solidFill>
                  <a:schemeClr val="folHlink"/>
                </a:solidFill>
              </a:rPr>
              <a:t>Pas très sensible à la  topologie?</a:t>
            </a:r>
            <a:endParaRPr lang="en-US" smtClean="0">
              <a:solidFill>
                <a:schemeClr val="folHlink"/>
              </a:solidFill>
            </a:endParaRPr>
          </a:p>
          <a:p>
            <a:pPr lvl="1" eaLnBrk="1" hangingPunct="1">
              <a:buClr>
                <a:schemeClr val="folHlink"/>
              </a:buClr>
              <a:buFont typeface="Wingdings" pitchFamily="2" charset="2"/>
              <a:buChar char="ü"/>
            </a:pPr>
            <a:r>
              <a:rPr lang="fr-FR" smtClean="0">
                <a:solidFill>
                  <a:schemeClr val="folHlink"/>
                </a:solidFill>
              </a:rPr>
              <a:t>Robuste aux dégénérescences?</a:t>
            </a:r>
            <a:endParaRPr lang="en-US" smtClean="0">
              <a:solidFill>
                <a:schemeClr val="folHlink"/>
              </a:solidFill>
            </a:endParaRPr>
          </a:p>
          <a:p>
            <a:pPr lvl="1" eaLnBrk="1" hangingPunct="1">
              <a:buClr>
                <a:schemeClr val="folHlink"/>
              </a:buClr>
              <a:buFont typeface="Wingdings" pitchFamily="2" charset="2"/>
              <a:buChar char="û"/>
            </a:pPr>
            <a:r>
              <a:rPr lang="en-US" smtClean="0">
                <a:solidFill>
                  <a:schemeClr val="folHlink"/>
                </a:solidFill>
              </a:rPr>
              <a:t>Invariant aux déformations</a:t>
            </a:r>
          </a:p>
          <a:p>
            <a:pPr lvl="1" eaLnBrk="1" hangingPunct="1">
              <a:buClr>
                <a:srgbClr val="5F5F5F"/>
              </a:buClr>
            </a:pPr>
            <a:r>
              <a:rPr lang="fr-FR" smtClean="0">
                <a:solidFill>
                  <a:schemeClr val="folHlink"/>
                </a:solidFill>
              </a:rPr>
              <a:t>Pouvoir Discriminant?</a:t>
            </a:r>
            <a:endParaRPr lang="en-US" smtClean="0">
              <a:solidFill>
                <a:schemeClr val="folHlink"/>
              </a:solidFill>
            </a:endParaRPr>
          </a:p>
        </p:txBody>
      </p:sp>
      <p:grpSp>
        <p:nvGrpSpPr>
          <p:cNvPr id="51205" name="Group 5"/>
          <p:cNvGrpSpPr>
            <a:grpSpLocks/>
          </p:cNvGrpSpPr>
          <p:nvPr/>
        </p:nvGrpSpPr>
        <p:grpSpPr bwMode="auto">
          <a:xfrm>
            <a:off x="4699000" y="1752600"/>
            <a:ext cx="3911600" cy="4048125"/>
            <a:chOff x="2928" y="1344"/>
            <a:chExt cx="2464" cy="2550"/>
          </a:xfrm>
        </p:grpSpPr>
        <p:sp>
          <p:nvSpPr>
            <p:cNvPr id="51206" name="Rectangle 6"/>
            <p:cNvSpPr>
              <a:spLocks noChangeArrowheads="1"/>
            </p:cNvSpPr>
            <p:nvPr/>
          </p:nvSpPr>
          <p:spPr bwMode="auto">
            <a:xfrm>
              <a:off x="2928" y="1344"/>
              <a:ext cx="2464" cy="2550"/>
            </a:xfrm>
            <a:prstGeom prst="rect">
              <a:avLst/>
            </a:prstGeom>
            <a:solidFill>
              <a:schemeClr val="tx1"/>
            </a:solidFill>
            <a:ln w="2857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51207" name="Text Box 7"/>
            <p:cNvSpPr txBox="1">
              <a:spLocks noChangeArrowheads="1"/>
            </p:cNvSpPr>
            <p:nvPr/>
          </p:nvSpPr>
          <p:spPr bwMode="auto">
            <a:xfrm>
              <a:off x="3073" y="2065"/>
              <a:ext cx="1029" cy="23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lgn="ctr" eaLnBrk="1" hangingPunct="1">
                <a:lnSpc>
                  <a:spcPct val="90000"/>
                </a:lnSpc>
                <a:spcBef>
                  <a:spcPct val="50000"/>
                </a:spcBef>
                <a:buFont typeface="Wingdings" pitchFamily="2" charset="2"/>
                <a:buNone/>
              </a:pPr>
              <a:r>
                <a:rPr lang="en-US" sz="2000">
                  <a:solidFill>
                    <a:schemeClr val="bg1"/>
                  </a:solidFill>
                  <a:latin typeface="Times New Roman" pitchFamily="18" charset="0"/>
                </a:rPr>
                <a:t>Line Segment</a:t>
              </a:r>
            </a:p>
          </p:txBody>
        </p:sp>
        <p:sp>
          <p:nvSpPr>
            <p:cNvPr id="51208" name="Text Box 8"/>
            <p:cNvSpPr txBox="1">
              <a:spLocks noChangeArrowheads="1"/>
            </p:cNvSpPr>
            <p:nvPr/>
          </p:nvSpPr>
          <p:spPr bwMode="auto">
            <a:xfrm>
              <a:off x="4353" y="2075"/>
              <a:ext cx="873" cy="23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lgn="ctr" eaLnBrk="1" hangingPunct="1">
                <a:lnSpc>
                  <a:spcPct val="90000"/>
                </a:lnSpc>
                <a:spcBef>
                  <a:spcPct val="50000"/>
                </a:spcBef>
                <a:buFont typeface="Wingdings" pitchFamily="2" charset="2"/>
                <a:buNone/>
              </a:pPr>
              <a:r>
                <a:rPr lang="en-US" sz="2000">
                  <a:solidFill>
                    <a:schemeClr val="bg1"/>
                  </a:solidFill>
                  <a:latin typeface="Times New Roman" pitchFamily="18" charset="0"/>
                </a:rPr>
                <a:t>Circle</a:t>
              </a:r>
            </a:p>
          </p:txBody>
        </p:sp>
        <p:sp>
          <p:nvSpPr>
            <p:cNvPr id="51209" name="Text Box 9"/>
            <p:cNvSpPr txBox="1">
              <a:spLocks noChangeArrowheads="1"/>
            </p:cNvSpPr>
            <p:nvPr/>
          </p:nvSpPr>
          <p:spPr bwMode="auto">
            <a:xfrm>
              <a:off x="3073" y="2824"/>
              <a:ext cx="1029" cy="23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lgn="ctr" eaLnBrk="1" hangingPunct="1">
                <a:lnSpc>
                  <a:spcPct val="90000"/>
                </a:lnSpc>
                <a:spcBef>
                  <a:spcPct val="50000"/>
                </a:spcBef>
                <a:buFont typeface="Wingdings" pitchFamily="2" charset="2"/>
                <a:buNone/>
              </a:pPr>
              <a:r>
                <a:rPr lang="en-US" sz="2000">
                  <a:solidFill>
                    <a:schemeClr val="bg1"/>
                  </a:solidFill>
                  <a:latin typeface="Times New Roman" pitchFamily="18" charset="0"/>
                </a:rPr>
                <a:t>Cylinder</a:t>
              </a:r>
            </a:p>
          </p:txBody>
        </p:sp>
        <p:sp>
          <p:nvSpPr>
            <p:cNvPr id="51210" name="Text Box 10"/>
            <p:cNvSpPr txBox="1">
              <a:spLocks noChangeArrowheads="1"/>
            </p:cNvSpPr>
            <p:nvPr/>
          </p:nvSpPr>
          <p:spPr bwMode="auto">
            <a:xfrm>
              <a:off x="4301" y="2838"/>
              <a:ext cx="925" cy="23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lgn="ctr" eaLnBrk="1" hangingPunct="1">
                <a:lnSpc>
                  <a:spcPct val="90000"/>
                </a:lnSpc>
                <a:spcBef>
                  <a:spcPct val="50000"/>
                </a:spcBef>
                <a:buFont typeface="Wingdings" pitchFamily="2" charset="2"/>
                <a:buNone/>
              </a:pPr>
              <a:r>
                <a:rPr lang="en-US" sz="2000">
                  <a:solidFill>
                    <a:schemeClr val="bg1"/>
                  </a:solidFill>
                  <a:latin typeface="Times New Roman" pitchFamily="18" charset="0"/>
                </a:rPr>
                <a:t>Cube</a:t>
              </a:r>
            </a:p>
          </p:txBody>
        </p:sp>
        <p:sp>
          <p:nvSpPr>
            <p:cNvPr id="51211" name="Text Box 11"/>
            <p:cNvSpPr txBox="1">
              <a:spLocks noChangeArrowheads="1"/>
            </p:cNvSpPr>
            <p:nvPr/>
          </p:nvSpPr>
          <p:spPr bwMode="auto">
            <a:xfrm>
              <a:off x="3082" y="3619"/>
              <a:ext cx="1020" cy="23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lgn="ctr" eaLnBrk="1" hangingPunct="1">
                <a:lnSpc>
                  <a:spcPct val="90000"/>
                </a:lnSpc>
                <a:spcBef>
                  <a:spcPct val="50000"/>
                </a:spcBef>
                <a:buFont typeface="Wingdings" pitchFamily="2" charset="2"/>
                <a:buNone/>
              </a:pPr>
              <a:r>
                <a:rPr lang="en-US" sz="2000">
                  <a:solidFill>
                    <a:schemeClr val="bg1"/>
                  </a:solidFill>
                  <a:latin typeface="Times New Roman" pitchFamily="18" charset="0"/>
                </a:rPr>
                <a:t>Sphere</a:t>
              </a:r>
            </a:p>
          </p:txBody>
        </p:sp>
        <p:sp>
          <p:nvSpPr>
            <p:cNvPr id="51212" name="Text Box 12"/>
            <p:cNvSpPr txBox="1">
              <a:spLocks noChangeArrowheads="1"/>
            </p:cNvSpPr>
            <p:nvPr/>
          </p:nvSpPr>
          <p:spPr bwMode="auto">
            <a:xfrm>
              <a:off x="4228" y="3605"/>
              <a:ext cx="1100" cy="23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lgn="ctr" eaLnBrk="1" hangingPunct="1">
                <a:lnSpc>
                  <a:spcPct val="90000"/>
                </a:lnSpc>
                <a:spcBef>
                  <a:spcPct val="50000"/>
                </a:spcBef>
                <a:buFont typeface="Wingdings" pitchFamily="2" charset="2"/>
                <a:buNone/>
              </a:pPr>
              <a:r>
                <a:rPr lang="en-US" sz="2000">
                  <a:solidFill>
                    <a:schemeClr val="bg1"/>
                  </a:solidFill>
                  <a:latin typeface="Times New Roman" pitchFamily="18" charset="0"/>
                </a:rPr>
                <a:t>Two Spheres</a:t>
              </a:r>
            </a:p>
          </p:txBody>
        </p:sp>
        <p:sp>
          <p:nvSpPr>
            <p:cNvPr id="51213" name="Line 13"/>
            <p:cNvSpPr>
              <a:spLocks noChangeShapeType="1"/>
            </p:cNvSpPr>
            <p:nvPr/>
          </p:nvSpPr>
          <p:spPr bwMode="auto">
            <a:xfrm>
              <a:off x="3060" y="1811"/>
              <a:ext cx="1008" cy="248"/>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51214" name="Freeform 14"/>
            <p:cNvSpPr>
              <a:spLocks/>
            </p:cNvSpPr>
            <p:nvPr/>
          </p:nvSpPr>
          <p:spPr bwMode="auto">
            <a:xfrm>
              <a:off x="3064" y="1436"/>
              <a:ext cx="1024" cy="629"/>
            </a:xfrm>
            <a:custGeom>
              <a:avLst/>
              <a:gdLst>
                <a:gd name="T0" fmla="*/ 0 w 948"/>
                <a:gd name="T1" fmla="*/ 0 h 555"/>
                <a:gd name="T2" fmla="*/ 0 w 948"/>
                <a:gd name="T3" fmla="*/ 629 h 555"/>
                <a:gd name="T4" fmla="*/ 1024 w 948"/>
                <a:gd name="T5" fmla="*/ 629 h 555"/>
                <a:gd name="T6" fmla="*/ 0 60000 65536"/>
                <a:gd name="T7" fmla="*/ 0 60000 65536"/>
                <a:gd name="T8" fmla="*/ 0 60000 65536"/>
              </a:gdLst>
              <a:ahLst/>
              <a:cxnLst>
                <a:cxn ang="T6">
                  <a:pos x="T0" y="T1"/>
                </a:cxn>
                <a:cxn ang="T7">
                  <a:pos x="T2" y="T3"/>
                </a:cxn>
                <a:cxn ang="T8">
                  <a:pos x="T4" y="T5"/>
                </a:cxn>
              </a:cxnLst>
              <a:rect l="0" t="0" r="r" b="b"/>
              <a:pathLst>
                <a:path w="948" h="555">
                  <a:moveTo>
                    <a:pt x="0" y="0"/>
                  </a:moveTo>
                  <a:lnTo>
                    <a:pt x="0" y="555"/>
                  </a:lnTo>
                  <a:lnTo>
                    <a:pt x="948" y="555"/>
                  </a:lnTo>
                </a:path>
              </a:pathLst>
            </a:custGeom>
            <a:noFill/>
            <a:ln w="38100" cap="flat" cmpd="sng">
              <a:solidFill>
                <a:srgbClr val="0033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a:p>
          </p:txBody>
        </p:sp>
        <p:sp>
          <p:nvSpPr>
            <p:cNvPr id="51215" name="Freeform 15"/>
            <p:cNvSpPr>
              <a:spLocks/>
            </p:cNvSpPr>
            <p:nvPr/>
          </p:nvSpPr>
          <p:spPr bwMode="auto">
            <a:xfrm>
              <a:off x="4281" y="1446"/>
              <a:ext cx="996" cy="544"/>
            </a:xfrm>
            <a:custGeom>
              <a:avLst/>
              <a:gdLst>
                <a:gd name="T0" fmla="*/ 0 w 922"/>
                <a:gd name="T1" fmla="*/ 537 h 480"/>
                <a:gd name="T2" fmla="*/ 149 w 922"/>
                <a:gd name="T3" fmla="*/ 544 h 480"/>
                <a:gd name="T4" fmla="*/ 292 w 922"/>
                <a:gd name="T5" fmla="*/ 541 h 480"/>
                <a:gd name="T6" fmla="*/ 395 w 922"/>
                <a:gd name="T7" fmla="*/ 537 h 480"/>
                <a:gd name="T8" fmla="*/ 593 w 922"/>
                <a:gd name="T9" fmla="*/ 524 h 480"/>
                <a:gd name="T10" fmla="*/ 781 w 922"/>
                <a:gd name="T11" fmla="*/ 500 h 480"/>
                <a:gd name="T12" fmla="*/ 872 w 922"/>
                <a:gd name="T13" fmla="*/ 466 h 480"/>
                <a:gd name="T14" fmla="*/ 930 w 922"/>
                <a:gd name="T15" fmla="*/ 418 h 480"/>
                <a:gd name="T16" fmla="*/ 966 w 922"/>
                <a:gd name="T17" fmla="*/ 354 h 480"/>
                <a:gd name="T18" fmla="*/ 985 w 922"/>
                <a:gd name="T19" fmla="*/ 252 h 480"/>
                <a:gd name="T20" fmla="*/ 995 w 922"/>
                <a:gd name="T21" fmla="*/ 150 h 480"/>
                <a:gd name="T22" fmla="*/ 992 w 922"/>
                <a:gd name="T23" fmla="*/ 75 h 480"/>
                <a:gd name="T24" fmla="*/ 995 w 922"/>
                <a:gd name="T25" fmla="*/ 0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2" h="480">
                  <a:moveTo>
                    <a:pt x="0" y="474"/>
                  </a:moveTo>
                  <a:cubicBezTo>
                    <a:pt x="46" y="477"/>
                    <a:pt x="93" y="480"/>
                    <a:pt x="138" y="480"/>
                  </a:cubicBezTo>
                  <a:cubicBezTo>
                    <a:pt x="183" y="480"/>
                    <a:pt x="232" y="478"/>
                    <a:pt x="270" y="477"/>
                  </a:cubicBezTo>
                  <a:cubicBezTo>
                    <a:pt x="308" y="476"/>
                    <a:pt x="320" y="476"/>
                    <a:pt x="366" y="474"/>
                  </a:cubicBezTo>
                  <a:cubicBezTo>
                    <a:pt x="412" y="472"/>
                    <a:pt x="490" y="467"/>
                    <a:pt x="549" y="462"/>
                  </a:cubicBezTo>
                  <a:cubicBezTo>
                    <a:pt x="608" y="457"/>
                    <a:pt x="680" y="449"/>
                    <a:pt x="723" y="441"/>
                  </a:cubicBezTo>
                  <a:cubicBezTo>
                    <a:pt x="766" y="433"/>
                    <a:pt x="784" y="423"/>
                    <a:pt x="807" y="411"/>
                  </a:cubicBezTo>
                  <a:cubicBezTo>
                    <a:pt x="830" y="399"/>
                    <a:pt x="846" y="386"/>
                    <a:pt x="861" y="369"/>
                  </a:cubicBezTo>
                  <a:cubicBezTo>
                    <a:pt x="876" y="352"/>
                    <a:pt x="886" y="336"/>
                    <a:pt x="894" y="312"/>
                  </a:cubicBezTo>
                  <a:cubicBezTo>
                    <a:pt x="902" y="288"/>
                    <a:pt x="908" y="252"/>
                    <a:pt x="912" y="222"/>
                  </a:cubicBezTo>
                  <a:cubicBezTo>
                    <a:pt x="916" y="192"/>
                    <a:pt x="920" y="158"/>
                    <a:pt x="921" y="132"/>
                  </a:cubicBezTo>
                  <a:cubicBezTo>
                    <a:pt x="922" y="106"/>
                    <a:pt x="918" y="88"/>
                    <a:pt x="918" y="66"/>
                  </a:cubicBezTo>
                  <a:cubicBezTo>
                    <a:pt x="918" y="44"/>
                    <a:pt x="920" y="11"/>
                    <a:pt x="921" y="0"/>
                  </a:cubicBezTo>
                </a:path>
              </a:pathLst>
            </a:custGeom>
            <a:noFill/>
            <a:ln w="28575"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a:p>
          </p:txBody>
        </p:sp>
        <p:sp>
          <p:nvSpPr>
            <p:cNvPr id="51216" name="Freeform 16"/>
            <p:cNvSpPr>
              <a:spLocks/>
            </p:cNvSpPr>
            <p:nvPr/>
          </p:nvSpPr>
          <p:spPr bwMode="auto">
            <a:xfrm>
              <a:off x="4273" y="2447"/>
              <a:ext cx="963" cy="388"/>
            </a:xfrm>
            <a:custGeom>
              <a:avLst/>
              <a:gdLst>
                <a:gd name="T0" fmla="*/ 0 w 891"/>
                <a:gd name="T1" fmla="*/ 386 h 341"/>
                <a:gd name="T2" fmla="*/ 117 w 891"/>
                <a:gd name="T3" fmla="*/ 331 h 341"/>
                <a:gd name="T4" fmla="*/ 266 w 891"/>
                <a:gd name="T5" fmla="*/ 266 h 341"/>
                <a:gd name="T6" fmla="*/ 386 w 891"/>
                <a:gd name="T7" fmla="*/ 215 h 341"/>
                <a:gd name="T8" fmla="*/ 470 w 891"/>
                <a:gd name="T9" fmla="*/ 188 h 341"/>
                <a:gd name="T10" fmla="*/ 538 w 891"/>
                <a:gd name="T11" fmla="*/ 171 h 341"/>
                <a:gd name="T12" fmla="*/ 567 w 891"/>
                <a:gd name="T13" fmla="*/ 157 h 341"/>
                <a:gd name="T14" fmla="*/ 600 w 891"/>
                <a:gd name="T15" fmla="*/ 0 h 341"/>
                <a:gd name="T16" fmla="*/ 639 w 891"/>
                <a:gd name="T17" fmla="*/ 85 h 341"/>
                <a:gd name="T18" fmla="*/ 684 w 891"/>
                <a:gd name="T19" fmla="*/ 157 h 341"/>
                <a:gd name="T20" fmla="*/ 743 w 891"/>
                <a:gd name="T21" fmla="*/ 242 h 341"/>
                <a:gd name="T22" fmla="*/ 814 w 891"/>
                <a:gd name="T23" fmla="*/ 324 h 341"/>
                <a:gd name="T24" fmla="*/ 869 w 891"/>
                <a:gd name="T25" fmla="*/ 372 h 341"/>
                <a:gd name="T26" fmla="*/ 927 w 891"/>
                <a:gd name="T27" fmla="*/ 386 h 341"/>
                <a:gd name="T28" fmla="*/ 963 w 891"/>
                <a:gd name="T29" fmla="*/ 386 h 3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91" h="341">
                  <a:moveTo>
                    <a:pt x="0" y="339"/>
                  </a:moveTo>
                  <a:cubicBezTo>
                    <a:pt x="18" y="331"/>
                    <a:pt x="67" y="308"/>
                    <a:pt x="108" y="291"/>
                  </a:cubicBezTo>
                  <a:cubicBezTo>
                    <a:pt x="149" y="274"/>
                    <a:pt x="205" y="251"/>
                    <a:pt x="246" y="234"/>
                  </a:cubicBezTo>
                  <a:cubicBezTo>
                    <a:pt x="287" y="217"/>
                    <a:pt x="325" y="201"/>
                    <a:pt x="357" y="189"/>
                  </a:cubicBezTo>
                  <a:cubicBezTo>
                    <a:pt x="389" y="177"/>
                    <a:pt x="412" y="171"/>
                    <a:pt x="435" y="165"/>
                  </a:cubicBezTo>
                  <a:cubicBezTo>
                    <a:pt x="458" y="159"/>
                    <a:pt x="483" y="154"/>
                    <a:pt x="498" y="150"/>
                  </a:cubicBezTo>
                  <a:cubicBezTo>
                    <a:pt x="513" y="146"/>
                    <a:pt x="486" y="159"/>
                    <a:pt x="525" y="138"/>
                  </a:cubicBezTo>
                  <a:cubicBezTo>
                    <a:pt x="540" y="87"/>
                    <a:pt x="546" y="60"/>
                    <a:pt x="555" y="0"/>
                  </a:cubicBezTo>
                  <a:cubicBezTo>
                    <a:pt x="579" y="51"/>
                    <a:pt x="578" y="52"/>
                    <a:pt x="591" y="75"/>
                  </a:cubicBezTo>
                  <a:cubicBezTo>
                    <a:pt x="604" y="98"/>
                    <a:pt x="617" y="115"/>
                    <a:pt x="633" y="138"/>
                  </a:cubicBezTo>
                  <a:cubicBezTo>
                    <a:pt x="649" y="161"/>
                    <a:pt x="667" y="189"/>
                    <a:pt x="687" y="213"/>
                  </a:cubicBezTo>
                  <a:cubicBezTo>
                    <a:pt x="707" y="237"/>
                    <a:pt x="734" y="266"/>
                    <a:pt x="753" y="285"/>
                  </a:cubicBezTo>
                  <a:cubicBezTo>
                    <a:pt x="772" y="304"/>
                    <a:pt x="787" y="318"/>
                    <a:pt x="804" y="327"/>
                  </a:cubicBezTo>
                  <a:cubicBezTo>
                    <a:pt x="821" y="336"/>
                    <a:pt x="844" y="337"/>
                    <a:pt x="858" y="339"/>
                  </a:cubicBezTo>
                  <a:cubicBezTo>
                    <a:pt x="872" y="341"/>
                    <a:pt x="881" y="340"/>
                    <a:pt x="891" y="339"/>
                  </a:cubicBezTo>
                </a:path>
              </a:pathLst>
            </a:custGeom>
            <a:noFill/>
            <a:ln w="28575"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a:p>
          </p:txBody>
        </p:sp>
        <p:sp>
          <p:nvSpPr>
            <p:cNvPr id="51217" name="Line 17"/>
            <p:cNvSpPr>
              <a:spLocks noChangeShapeType="1"/>
            </p:cNvSpPr>
            <p:nvPr/>
          </p:nvSpPr>
          <p:spPr bwMode="auto">
            <a:xfrm flipV="1">
              <a:off x="3066" y="3336"/>
              <a:ext cx="1002" cy="252"/>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a:p>
          </p:txBody>
        </p:sp>
        <p:sp>
          <p:nvSpPr>
            <p:cNvPr id="51218" name="Freeform 18"/>
            <p:cNvSpPr>
              <a:spLocks/>
            </p:cNvSpPr>
            <p:nvPr/>
          </p:nvSpPr>
          <p:spPr bwMode="auto">
            <a:xfrm>
              <a:off x="3073" y="2335"/>
              <a:ext cx="1005" cy="499"/>
            </a:xfrm>
            <a:custGeom>
              <a:avLst/>
              <a:gdLst>
                <a:gd name="T0" fmla="*/ 0 w 930"/>
                <a:gd name="T1" fmla="*/ 489 h 439"/>
                <a:gd name="T2" fmla="*/ 110 w 930"/>
                <a:gd name="T3" fmla="*/ 424 h 439"/>
                <a:gd name="T4" fmla="*/ 211 w 930"/>
                <a:gd name="T5" fmla="*/ 380 h 439"/>
                <a:gd name="T6" fmla="*/ 298 w 930"/>
                <a:gd name="T7" fmla="*/ 322 h 439"/>
                <a:gd name="T8" fmla="*/ 373 w 930"/>
                <a:gd name="T9" fmla="*/ 267 h 439"/>
                <a:gd name="T10" fmla="*/ 418 w 930"/>
                <a:gd name="T11" fmla="*/ 192 h 439"/>
                <a:gd name="T12" fmla="*/ 434 w 930"/>
                <a:gd name="T13" fmla="*/ 90 h 439"/>
                <a:gd name="T14" fmla="*/ 447 w 930"/>
                <a:gd name="T15" fmla="*/ 5 h 439"/>
                <a:gd name="T16" fmla="*/ 464 w 930"/>
                <a:gd name="T17" fmla="*/ 117 h 439"/>
                <a:gd name="T18" fmla="*/ 493 w 930"/>
                <a:gd name="T19" fmla="*/ 236 h 439"/>
                <a:gd name="T20" fmla="*/ 558 w 930"/>
                <a:gd name="T21" fmla="*/ 311 h 439"/>
                <a:gd name="T22" fmla="*/ 622 w 930"/>
                <a:gd name="T23" fmla="*/ 359 h 439"/>
                <a:gd name="T24" fmla="*/ 759 w 930"/>
                <a:gd name="T25" fmla="*/ 417 h 439"/>
                <a:gd name="T26" fmla="*/ 875 w 930"/>
                <a:gd name="T27" fmla="*/ 465 h 439"/>
                <a:gd name="T28" fmla="*/ 1005 w 930"/>
                <a:gd name="T29" fmla="*/ 499 h 4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30" h="439">
                  <a:moveTo>
                    <a:pt x="0" y="430"/>
                  </a:moveTo>
                  <a:cubicBezTo>
                    <a:pt x="17" y="420"/>
                    <a:pt x="70" y="389"/>
                    <a:pt x="102" y="373"/>
                  </a:cubicBezTo>
                  <a:cubicBezTo>
                    <a:pt x="134" y="357"/>
                    <a:pt x="166" y="349"/>
                    <a:pt x="195" y="334"/>
                  </a:cubicBezTo>
                  <a:cubicBezTo>
                    <a:pt x="224" y="319"/>
                    <a:pt x="251" y="300"/>
                    <a:pt x="276" y="283"/>
                  </a:cubicBezTo>
                  <a:cubicBezTo>
                    <a:pt x="301" y="266"/>
                    <a:pt x="327" y="254"/>
                    <a:pt x="345" y="235"/>
                  </a:cubicBezTo>
                  <a:cubicBezTo>
                    <a:pt x="363" y="216"/>
                    <a:pt x="377" y="195"/>
                    <a:pt x="387" y="169"/>
                  </a:cubicBezTo>
                  <a:cubicBezTo>
                    <a:pt x="397" y="143"/>
                    <a:pt x="398" y="106"/>
                    <a:pt x="402" y="79"/>
                  </a:cubicBezTo>
                  <a:cubicBezTo>
                    <a:pt x="406" y="52"/>
                    <a:pt x="409" y="0"/>
                    <a:pt x="414" y="4"/>
                  </a:cubicBezTo>
                  <a:cubicBezTo>
                    <a:pt x="432" y="109"/>
                    <a:pt x="422" y="69"/>
                    <a:pt x="429" y="103"/>
                  </a:cubicBezTo>
                  <a:cubicBezTo>
                    <a:pt x="436" y="137"/>
                    <a:pt x="442" y="180"/>
                    <a:pt x="456" y="208"/>
                  </a:cubicBezTo>
                  <a:cubicBezTo>
                    <a:pt x="470" y="236"/>
                    <a:pt x="496" y="256"/>
                    <a:pt x="516" y="274"/>
                  </a:cubicBezTo>
                  <a:cubicBezTo>
                    <a:pt x="536" y="292"/>
                    <a:pt x="545" y="301"/>
                    <a:pt x="576" y="316"/>
                  </a:cubicBezTo>
                  <a:cubicBezTo>
                    <a:pt x="607" y="331"/>
                    <a:pt x="663" y="352"/>
                    <a:pt x="702" y="367"/>
                  </a:cubicBezTo>
                  <a:cubicBezTo>
                    <a:pt x="741" y="382"/>
                    <a:pt x="772" y="397"/>
                    <a:pt x="810" y="409"/>
                  </a:cubicBezTo>
                  <a:cubicBezTo>
                    <a:pt x="848" y="421"/>
                    <a:pt x="911" y="434"/>
                    <a:pt x="930" y="439"/>
                  </a:cubicBezTo>
                </a:path>
              </a:pathLst>
            </a:custGeom>
            <a:noFill/>
            <a:ln w="28575"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a:p>
          </p:txBody>
        </p:sp>
        <p:sp>
          <p:nvSpPr>
            <p:cNvPr id="51219" name="Freeform 19"/>
            <p:cNvSpPr>
              <a:spLocks/>
            </p:cNvSpPr>
            <p:nvPr/>
          </p:nvSpPr>
          <p:spPr bwMode="auto">
            <a:xfrm>
              <a:off x="4270" y="3122"/>
              <a:ext cx="1011" cy="474"/>
            </a:xfrm>
            <a:custGeom>
              <a:avLst/>
              <a:gdLst>
                <a:gd name="T0" fmla="*/ 0 w 936"/>
                <a:gd name="T1" fmla="*/ 474 h 418"/>
                <a:gd name="T2" fmla="*/ 133 w 936"/>
                <a:gd name="T3" fmla="*/ 202 h 418"/>
                <a:gd name="T4" fmla="*/ 188 w 936"/>
                <a:gd name="T5" fmla="*/ 90 h 418"/>
                <a:gd name="T6" fmla="*/ 237 w 936"/>
                <a:gd name="T7" fmla="*/ 1 h 418"/>
                <a:gd name="T8" fmla="*/ 246 w 936"/>
                <a:gd name="T9" fmla="*/ 100 h 418"/>
                <a:gd name="T10" fmla="*/ 256 w 936"/>
                <a:gd name="T11" fmla="*/ 341 h 418"/>
                <a:gd name="T12" fmla="*/ 259 w 936"/>
                <a:gd name="T13" fmla="*/ 420 h 418"/>
                <a:gd name="T14" fmla="*/ 259 w 936"/>
                <a:gd name="T15" fmla="*/ 473 h 418"/>
                <a:gd name="T16" fmla="*/ 499 w 936"/>
                <a:gd name="T17" fmla="*/ 466 h 418"/>
                <a:gd name="T18" fmla="*/ 603 w 936"/>
                <a:gd name="T19" fmla="*/ 388 h 418"/>
                <a:gd name="T20" fmla="*/ 703 w 936"/>
                <a:gd name="T21" fmla="*/ 286 h 418"/>
                <a:gd name="T22" fmla="*/ 761 w 936"/>
                <a:gd name="T23" fmla="*/ 235 h 418"/>
                <a:gd name="T24" fmla="*/ 817 w 936"/>
                <a:gd name="T25" fmla="*/ 272 h 418"/>
                <a:gd name="T26" fmla="*/ 859 w 936"/>
                <a:gd name="T27" fmla="*/ 310 h 418"/>
                <a:gd name="T28" fmla="*/ 943 w 936"/>
                <a:gd name="T29" fmla="*/ 395 h 418"/>
                <a:gd name="T30" fmla="*/ 1011 w 936"/>
                <a:gd name="T31" fmla="*/ 469 h 4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36" h="418">
                  <a:moveTo>
                    <a:pt x="0" y="418"/>
                  </a:moveTo>
                  <a:cubicBezTo>
                    <a:pt x="20" y="378"/>
                    <a:pt x="94" y="234"/>
                    <a:pt x="123" y="178"/>
                  </a:cubicBezTo>
                  <a:cubicBezTo>
                    <a:pt x="152" y="122"/>
                    <a:pt x="158" y="109"/>
                    <a:pt x="174" y="79"/>
                  </a:cubicBezTo>
                  <a:cubicBezTo>
                    <a:pt x="190" y="49"/>
                    <a:pt x="210" y="0"/>
                    <a:pt x="219" y="1"/>
                  </a:cubicBezTo>
                  <a:cubicBezTo>
                    <a:pt x="228" y="2"/>
                    <a:pt x="225" y="38"/>
                    <a:pt x="228" y="88"/>
                  </a:cubicBezTo>
                  <a:cubicBezTo>
                    <a:pt x="231" y="138"/>
                    <a:pt x="235" y="254"/>
                    <a:pt x="237" y="301"/>
                  </a:cubicBezTo>
                  <a:cubicBezTo>
                    <a:pt x="239" y="348"/>
                    <a:pt x="239" y="351"/>
                    <a:pt x="240" y="370"/>
                  </a:cubicBezTo>
                  <a:cubicBezTo>
                    <a:pt x="241" y="389"/>
                    <a:pt x="243" y="369"/>
                    <a:pt x="240" y="417"/>
                  </a:cubicBezTo>
                  <a:cubicBezTo>
                    <a:pt x="294" y="414"/>
                    <a:pt x="405" y="414"/>
                    <a:pt x="462" y="411"/>
                  </a:cubicBezTo>
                  <a:cubicBezTo>
                    <a:pt x="516" y="381"/>
                    <a:pt x="527" y="368"/>
                    <a:pt x="558" y="342"/>
                  </a:cubicBezTo>
                  <a:cubicBezTo>
                    <a:pt x="589" y="316"/>
                    <a:pt x="626" y="275"/>
                    <a:pt x="651" y="252"/>
                  </a:cubicBezTo>
                  <a:cubicBezTo>
                    <a:pt x="676" y="229"/>
                    <a:pt x="688" y="209"/>
                    <a:pt x="705" y="207"/>
                  </a:cubicBezTo>
                  <a:cubicBezTo>
                    <a:pt x="722" y="205"/>
                    <a:pt x="741" y="229"/>
                    <a:pt x="756" y="240"/>
                  </a:cubicBezTo>
                  <a:cubicBezTo>
                    <a:pt x="771" y="251"/>
                    <a:pt x="775" y="255"/>
                    <a:pt x="795" y="273"/>
                  </a:cubicBezTo>
                  <a:cubicBezTo>
                    <a:pt x="815" y="291"/>
                    <a:pt x="850" y="325"/>
                    <a:pt x="873" y="348"/>
                  </a:cubicBezTo>
                  <a:cubicBezTo>
                    <a:pt x="896" y="371"/>
                    <a:pt x="923" y="400"/>
                    <a:pt x="936" y="414"/>
                  </a:cubicBezTo>
                </a:path>
              </a:pathLst>
            </a:custGeom>
            <a:noFill/>
            <a:ln w="28575"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a:p>
          </p:txBody>
        </p:sp>
        <p:sp>
          <p:nvSpPr>
            <p:cNvPr id="51220" name="Freeform 20"/>
            <p:cNvSpPr>
              <a:spLocks/>
            </p:cNvSpPr>
            <p:nvPr/>
          </p:nvSpPr>
          <p:spPr bwMode="auto">
            <a:xfrm>
              <a:off x="4279" y="1432"/>
              <a:ext cx="1025" cy="631"/>
            </a:xfrm>
            <a:custGeom>
              <a:avLst/>
              <a:gdLst>
                <a:gd name="T0" fmla="*/ 0 w 948"/>
                <a:gd name="T1" fmla="*/ 0 h 555"/>
                <a:gd name="T2" fmla="*/ 0 w 948"/>
                <a:gd name="T3" fmla="*/ 631 h 555"/>
                <a:gd name="T4" fmla="*/ 1025 w 948"/>
                <a:gd name="T5" fmla="*/ 631 h 555"/>
                <a:gd name="T6" fmla="*/ 0 60000 65536"/>
                <a:gd name="T7" fmla="*/ 0 60000 65536"/>
                <a:gd name="T8" fmla="*/ 0 60000 65536"/>
              </a:gdLst>
              <a:ahLst/>
              <a:cxnLst>
                <a:cxn ang="T6">
                  <a:pos x="T0" y="T1"/>
                </a:cxn>
                <a:cxn ang="T7">
                  <a:pos x="T2" y="T3"/>
                </a:cxn>
                <a:cxn ang="T8">
                  <a:pos x="T4" y="T5"/>
                </a:cxn>
              </a:cxnLst>
              <a:rect l="0" t="0" r="r" b="b"/>
              <a:pathLst>
                <a:path w="948" h="555">
                  <a:moveTo>
                    <a:pt x="0" y="0"/>
                  </a:moveTo>
                  <a:lnTo>
                    <a:pt x="0" y="555"/>
                  </a:lnTo>
                  <a:lnTo>
                    <a:pt x="948" y="555"/>
                  </a:lnTo>
                </a:path>
              </a:pathLst>
            </a:custGeom>
            <a:noFill/>
            <a:ln w="38100" cap="flat" cmpd="sng">
              <a:solidFill>
                <a:srgbClr val="0033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a:p>
          </p:txBody>
        </p:sp>
        <p:sp>
          <p:nvSpPr>
            <p:cNvPr id="51221" name="Freeform 21"/>
            <p:cNvSpPr>
              <a:spLocks/>
            </p:cNvSpPr>
            <p:nvPr/>
          </p:nvSpPr>
          <p:spPr bwMode="auto">
            <a:xfrm>
              <a:off x="4273" y="2206"/>
              <a:ext cx="1025" cy="630"/>
            </a:xfrm>
            <a:custGeom>
              <a:avLst/>
              <a:gdLst>
                <a:gd name="T0" fmla="*/ 0 w 948"/>
                <a:gd name="T1" fmla="*/ 0 h 555"/>
                <a:gd name="T2" fmla="*/ 0 w 948"/>
                <a:gd name="T3" fmla="*/ 630 h 555"/>
                <a:gd name="T4" fmla="*/ 1025 w 948"/>
                <a:gd name="T5" fmla="*/ 630 h 555"/>
                <a:gd name="T6" fmla="*/ 0 60000 65536"/>
                <a:gd name="T7" fmla="*/ 0 60000 65536"/>
                <a:gd name="T8" fmla="*/ 0 60000 65536"/>
              </a:gdLst>
              <a:ahLst/>
              <a:cxnLst>
                <a:cxn ang="T6">
                  <a:pos x="T0" y="T1"/>
                </a:cxn>
                <a:cxn ang="T7">
                  <a:pos x="T2" y="T3"/>
                </a:cxn>
                <a:cxn ang="T8">
                  <a:pos x="T4" y="T5"/>
                </a:cxn>
              </a:cxnLst>
              <a:rect l="0" t="0" r="r" b="b"/>
              <a:pathLst>
                <a:path w="948" h="555">
                  <a:moveTo>
                    <a:pt x="0" y="0"/>
                  </a:moveTo>
                  <a:lnTo>
                    <a:pt x="0" y="555"/>
                  </a:lnTo>
                  <a:lnTo>
                    <a:pt x="948" y="555"/>
                  </a:lnTo>
                </a:path>
              </a:pathLst>
            </a:custGeom>
            <a:noFill/>
            <a:ln w="38100" cap="flat" cmpd="sng">
              <a:solidFill>
                <a:srgbClr val="0033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a:p>
          </p:txBody>
        </p:sp>
        <p:sp>
          <p:nvSpPr>
            <p:cNvPr id="51222" name="Freeform 22"/>
            <p:cNvSpPr>
              <a:spLocks/>
            </p:cNvSpPr>
            <p:nvPr/>
          </p:nvSpPr>
          <p:spPr bwMode="auto">
            <a:xfrm>
              <a:off x="3066" y="2206"/>
              <a:ext cx="1025" cy="630"/>
            </a:xfrm>
            <a:custGeom>
              <a:avLst/>
              <a:gdLst>
                <a:gd name="T0" fmla="*/ 0 w 948"/>
                <a:gd name="T1" fmla="*/ 0 h 555"/>
                <a:gd name="T2" fmla="*/ 0 w 948"/>
                <a:gd name="T3" fmla="*/ 630 h 555"/>
                <a:gd name="T4" fmla="*/ 1025 w 948"/>
                <a:gd name="T5" fmla="*/ 630 h 555"/>
                <a:gd name="T6" fmla="*/ 0 60000 65536"/>
                <a:gd name="T7" fmla="*/ 0 60000 65536"/>
                <a:gd name="T8" fmla="*/ 0 60000 65536"/>
              </a:gdLst>
              <a:ahLst/>
              <a:cxnLst>
                <a:cxn ang="T6">
                  <a:pos x="T0" y="T1"/>
                </a:cxn>
                <a:cxn ang="T7">
                  <a:pos x="T2" y="T3"/>
                </a:cxn>
                <a:cxn ang="T8">
                  <a:pos x="T4" y="T5"/>
                </a:cxn>
              </a:cxnLst>
              <a:rect l="0" t="0" r="r" b="b"/>
              <a:pathLst>
                <a:path w="948" h="555">
                  <a:moveTo>
                    <a:pt x="0" y="0"/>
                  </a:moveTo>
                  <a:lnTo>
                    <a:pt x="0" y="555"/>
                  </a:lnTo>
                  <a:lnTo>
                    <a:pt x="948" y="555"/>
                  </a:lnTo>
                </a:path>
              </a:pathLst>
            </a:custGeom>
            <a:noFill/>
            <a:ln w="38100" cap="flat" cmpd="sng">
              <a:solidFill>
                <a:srgbClr val="0033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a:p>
          </p:txBody>
        </p:sp>
        <p:sp>
          <p:nvSpPr>
            <p:cNvPr id="51223" name="Freeform 23"/>
            <p:cNvSpPr>
              <a:spLocks/>
            </p:cNvSpPr>
            <p:nvPr/>
          </p:nvSpPr>
          <p:spPr bwMode="auto">
            <a:xfrm>
              <a:off x="3064" y="2972"/>
              <a:ext cx="1024" cy="630"/>
            </a:xfrm>
            <a:custGeom>
              <a:avLst/>
              <a:gdLst>
                <a:gd name="T0" fmla="*/ 0 w 948"/>
                <a:gd name="T1" fmla="*/ 0 h 555"/>
                <a:gd name="T2" fmla="*/ 0 w 948"/>
                <a:gd name="T3" fmla="*/ 630 h 555"/>
                <a:gd name="T4" fmla="*/ 1024 w 948"/>
                <a:gd name="T5" fmla="*/ 630 h 555"/>
                <a:gd name="T6" fmla="*/ 0 60000 65536"/>
                <a:gd name="T7" fmla="*/ 0 60000 65536"/>
                <a:gd name="T8" fmla="*/ 0 60000 65536"/>
              </a:gdLst>
              <a:ahLst/>
              <a:cxnLst>
                <a:cxn ang="T6">
                  <a:pos x="T0" y="T1"/>
                </a:cxn>
                <a:cxn ang="T7">
                  <a:pos x="T2" y="T3"/>
                </a:cxn>
                <a:cxn ang="T8">
                  <a:pos x="T4" y="T5"/>
                </a:cxn>
              </a:cxnLst>
              <a:rect l="0" t="0" r="r" b="b"/>
              <a:pathLst>
                <a:path w="948" h="555">
                  <a:moveTo>
                    <a:pt x="0" y="0"/>
                  </a:moveTo>
                  <a:lnTo>
                    <a:pt x="0" y="555"/>
                  </a:lnTo>
                  <a:lnTo>
                    <a:pt x="948" y="555"/>
                  </a:lnTo>
                </a:path>
              </a:pathLst>
            </a:custGeom>
            <a:noFill/>
            <a:ln w="38100" cap="flat" cmpd="sng">
              <a:solidFill>
                <a:srgbClr val="0033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a:p>
          </p:txBody>
        </p:sp>
        <p:sp>
          <p:nvSpPr>
            <p:cNvPr id="51224" name="Freeform 24"/>
            <p:cNvSpPr>
              <a:spLocks/>
            </p:cNvSpPr>
            <p:nvPr/>
          </p:nvSpPr>
          <p:spPr bwMode="auto">
            <a:xfrm>
              <a:off x="4276" y="2965"/>
              <a:ext cx="1024" cy="630"/>
            </a:xfrm>
            <a:custGeom>
              <a:avLst/>
              <a:gdLst>
                <a:gd name="T0" fmla="*/ 0 w 948"/>
                <a:gd name="T1" fmla="*/ 0 h 555"/>
                <a:gd name="T2" fmla="*/ 0 w 948"/>
                <a:gd name="T3" fmla="*/ 630 h 555"/>
                <a:gd name="T4" fmla="*/ 1024 w 948"/>
                <a:gd name="T5" fmla="*/ 630 h 555"/>
                <a:gd name="T6" fmla="*/ 0 60000 65536"/>
                <a:gd name="T7" fmla="*/ 0 60000 65536"/>
                <a:gd name="T8" fmla="*/ 0 60000 65536"/>
              </a:gdLst>
              <a:ahLst/>
              <a:cxnLst>
                <a:cxn ang="T6">
                  <a:pos x="T0" y="T1"/>
                </a:cxn>
                <a:cxn ang="T7">
                  <a:pos x="T2" y="T3"/>
                </a:cxn>
                <a:cxn ang="T8">
                  <a:pos x="T4" y="T5"/>
                </a:cxn>
              </a:cxnLst>
              <a:rect l="0" t="0" r="r" b="b"/>
              <a:pathLst>
                <a:path w="948" h="555">
                  <a:moveTo>
                    <a:pt x="0" y="0"/>
                  </a:moveTo>
                  <a:lnTo>
                    <a:pt x="0" y="555"/>
                  </a:lnTo>
                  <a:lnTo>
                    <a:pt x="948" y="555"/>
                  </a:lnTo>
                </a:path>
              </a:pathLst>
            </a:custGeom>
            <a:noFill/>
            <a:ln w="38100" cap="flat" cmpd="sng">
              <a:solidFill>
                <a:srgbClr val="0033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a:p>
          </p:txBody>
        </p:sp>
      </p:grpSp>
    </p:spTree>
    <p:extLst>
      <p:ext uri="{BB962C8B-B14F-4D97-AF65-F5344CB8AC3E}">
        <p14:creationId xmlns:p14="http://schemas.microsoft.com/office/powerpoint/2010/main" val="34626312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Espace réservé du numéro de diapositive 5"/>
          <p:cNvSpPr>
            <a:spLocks noGrp="1"/>
          </p:cNvSpPr>
          <p:nvPr>
            <p:ph type="sldNum" sz="quarter" idx="12"/>
          </p:nvPr>
        </p:nvSpPr>
        <p:spPr>
          <a:noFill/>
        </p:spPr>
        <p:txBody>
          <a:bodyPr>
            <a:normAutofit fontScale="85000" lnSpcReduction="20000"/>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eaLnBrk="1" hangingPunct="1"/>
            <a:fld id="{6B0EA7C6-03D5-434E-8056-F384BA2C5655}" type="slidenum">
              <a:rPr lang="fr-FR" sz="1400">
                <a:latin typeface="Comic Sans MS" pitchFamily="66" charset="0"/>
              </a:rPr>
              <a:pPr eaLnBrk="1" hangingPunct="1"/>
              <a:t>52</a:t>
            </a:fld>
            <a:endParaRPr lang="fr-FR" sz="1400">
              <a:latin typeface="Comic Sans MS" pitchFamily="66" charset="0"/>
            </a:endParaRPr>
          </a:p>
        </p:txBody>
      </p:sp>
      <p:sp>
        <p:nvSpPr>
          <p:cNvPr id="52227" name="Rectangle 2"/>
          <p:cNvSpPr>
            <a:spLocks noGrp="1" noChangeArrowheads="1"/>
          </p:cNvSpPr>
          <p:nvPr>
            <p:ph type="title"/>
          </p:nvPr>
        </p:nvSpPr>
        <p:spPr>
          <a:xfrm>
            <a:off x="685800" y="0"/>
            <a:ext cx="7772400" cy="1143000"/>
          </a:xfrm>
        </p:spPr>
        <p:txBody>
          <a:bodyPr/>
          <a:lstStyle/>
          <a:p>
            <a:pPr eaLnBrk="1" hangingPunct="1"/>
            <a:r>
              <a:rPr lang="en-US" smtClean="0"/>
              <a:t>D2 </a:t>
            </a:r>
            <a:r>
              <a:rPr lang="fr-FR" smtClean="0"/>
              <a:t>Distribution de distance</a:t>
            </a:r>
            <a:endParaRPr lang="en-US" smtClean="0"/>
          </a:p>
        </p:txBody>
      </p:sp>
      <p:sp>
        <p:nvSpPr>
          <p:cNvPr id="52228" name="Rectangle 3"/>
          <p:cNvSpPr>
            <a:spLocks noGrp="1" noChangeArrowheads="1"/>
          </p:cNvSpPr>
          <p:nvPr>
            <p:ph type="body" idx="1"/>
          </p:nvPr>
        </p:nvSpPr>
        <p:spPr>
          <a:xfrm>
            <a:off x="685800" y="1371600"/>
            <a:ext cx="7772400" cy="4724400"/>
          </a:xfrm>
        </p:spPr>
        <p:txBody>
          <a:bodyPr/>
          <a:lstStyle/>
          <a:p>
            <a:pPr marL="0" indent="0" eaLnBrk="1" hangingPunct="1">
              <a:buFontTx/>
              <a:buNone/>
            </a:pPr>
            <a:endParaRPr lang="en-US" sz="2000" dirty="0" smtClean="0"/>
          </a:p>
          <a:p>
            <a:pPr marL="0" indent="0" eaLnBrk="1" hangingPunct="1">
              <a:buFontTx/>
              <a:buNone/>
            </a:pPr>
            <a:r>
              <a:rPr lang="en-US" sz="2000" dirty="0" err="1" smtClean="0"/>
              <a:t>Est</a:t>
            </a:r>
            <a:r>
              <a:rPr lang="en-US" sz="2000" dirty="0" smtClean="0"/>
              <a:t> </a:t>
            </a:r>
            <a:r>
              <a:rPr lang="en-US" sz="2000" dirty="0" err="1" smtClean="0"/>
              <a:t>ce</a:t>
            </a:r>
            <a:r>
              <a:rPr lang="en-US" sz="2000" dirty="0" smtClean="0"/>
              <a:t> </a:t>
            </a:r>
            <a:r>
              <a:rPr lang="en-US" sz="2000" dirty="0" err="1" smtClean="0"/>
              <a:t>que</a:t>
            </a:r>
            <a:r>
              <a:rPr lang="en-US" sz="2000" dirty="0" smtClean="0"/>
              <a:t> la distribution  D2 capture la </a:t>
            </a:r>
            <a:r>
              <a:rPr lang="en-US" sz="2000" dirty="0" err="1" smtClean="0"/>
              <a:t>forme</a:t>
            </a:r>
            <a:r>
              <a:rPr lang="en-US" sz="2000" dirty="0" smtClean="0"/>
              <a:t> du </a:t>
            </a:r>
            <a:r>
              <a:rPr lang="en-US" sz="2000" dirty="0" err="1" smtClean="0"/>
              <a:t>modèle</a:t>
            </a:r>
            <a:r>
              <a:rPr lang="en-US" sz="2000" dirty="0" smtClean="0"/>
              <a:t> 3D?</a:t>
            </a:r>
          </a:p>
        </p:txBody>
      </p:sp>
      <p:sp>
        <p:nvSpPr>
          <p:cNvPr id="52229" name="Text Box 5"/>
          <p:cNvSpPr txBox="1">
            <a:spLocks noChangeArrowheads="1"/>
          </p:cNvSpPr>
          <p:nvPr/>
        </p:nvSpPr>
        <p:spPr bwMode="auto">
          <a:xfrm>
            <a:off x="1981200" y="6324600"/>
            <a:ext cx="5151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33CC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lgn="ctr">
              <a:spcBef>
                <a:spcPct val="25000"/>
              </a:spcBef>
              <a:buClr>
                <a:srgbClr val="FFCC00"/>
              </a:buClr>
              <a:buSzPct val="80000"/>
              <a:buFont typeface="Wingdings" pitchFamily="2" charset="2"/>
              <a:buNone/>
            </a:pPr>
            <a:r>
              <a:rPr lang="en-US" sz="2000">
                <a:solidFill>
                  <a:schemeClr val="tx1"/>
                </a:solidFill>
              </a:rPr>
              <a:t>La distribution  D2 </a:t>
            </a:r>
            <a:r>
              <a:rPr kumimoji="1" lang="en-US" sz="2000">
                <a:solidFill>
                  <a:schemeClr val="tx1"/>
                </a:solidFill>
              </a:rPr>
              <a:t>pour 15 classes d’objects</a:t>
            </a:r>
          </a:p>
        </p:txBody>
      </p:sp>
      <p:graphicFrame>
        <p:nvGraphicFramePr>
          <p:cNvPr id="52230" name="Object 6"/>
          <p:cNvGraphicFramePr>
            <a:graphicFrameLocks noChangeAspect="1"/>
          </p:cNvGraphicFramePr>
          <p:nvPr/>
        </p:nvGraphicFramePr>
        <p:xfrm>
          <a:off x="1524000" y="1981200"/>
          <a:ext cx="5924550" cy="4224338"/>
        </p:xfrm>
        <a:graphic>
          <a:graphicData uri="http://schemas.openxmlformats.org/presentationml/2006/ole">
            <mc:AlternateContent xmlns:mc="http://schemas.openxmlformats.org/markup-compatibility/2006">
              <mc:Choice xmlns:v="urn:schemas-microsoft-com:vml" Requires="v">
                <p:oleObj spid="_x0000_s2406457" name="Bitmap Image" r:id="rId4" imgW="6706536" imgH="4780952" progId="Paint.Picture">
                  <p:embed/>
                </p:oleObj>
              </mc:Choice>
              <mc:Fallback>
                <p:oleObj name="Bitmap Image" r:id="rId4" imgW="6706536" imgH="4780952" progId="Paint.Picture">
                  <p:embed/>
                  <p:pic>
                    <p:nvPicPr>
                      <p:cNvPr id="0" nam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4000" y="1981200"/>
                        <a:ext cx="5924550" cy="422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21979004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Espace réservé du numéro de diapositive 5"/>
          <p:cNvSpPr>
            <a:spLocks noGrp="1"/>
          </p:cNvSpPr>
          <p:nvPr>
            <p:ph type="sldNum" sz="quarter" idx="12"/>
          </p:nvPr>
        </p:nvSpPr>
        <p:spPr>
          <a:noFill/>
        </p:spPr>
        <p:txBody>
          <a:bodyPr>
            <a:normAutofit fontScale="85000" lnSpcReduction="20000"/>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eaLnBrk="1" hangingPunct="1"/>
            <a:fld id="{3E115BC4-BD8D-4172-923B-3F716A1936DB}" type="slidenum">
              <a:rPr lang="fr-FR" sz="1400">
                <a:latin typeface="Comic Sans MS" pitchFamily="66" charset="0"/>
              </a:rPr>
              <a:pPr eaLnBrk="1" hangingPunct="1"/>
              <a:t>53</a:t>
            </a:fld>
            <a:endParaRPr lang="fr-FR" sz="1400">
              <a:latin typeface="Comic Sans MS" pitchFamily="66" charset="0"/>
            </a:endParaRPr>
          </a:p>
        </p:txBody>
      </p:sp>
      <p:sp>
        <p:nvSpPr>
          <p:cNvPr id="53251" name="Rectangle 2"/>
          <p:cNvSpPr>
            <a:spLocks noGrp="1" noChangeArrowheads="1"/>
          </p:cNvSpPr>
          <p:nvPr>
            <p:ph type="title"/>
          </p:nvPr>
        </p:nvSpPr>
        <p:spPr>
          <a:xfrm>
            <a:off x="533400" y="0"/>
            <a:ext cx="7772400" cy="1143000"/>
          </a:xfrm>
        </p:spPr>
        <p:txBody>
          <a:bodyPr/>
          <a:lstStyle/>
          <a:p>
            <a:pPr eaLnBrk="1" hangingPunct="1"/>
            <a:r>
              <a:rPr lang="en-US" smtClean="0"/>
              <a:t>D2 </a:t>
            </a:r>
            <a:r>
              <a:rPr lang="fr-FR" smtClean="0"/>
              <a:t>Distribution de distance</a:t>
            </a:r>
            <a:endParaRPr lang="en-US" smtClean="0"/>
          </a:p>
        </p:txBody>
      </p:sp>
      <p:sp>
        <p:nvSpPr>
          <p:cNvPr id="53252" name="Rectangle 3"/>
          <p:cNvSpPr>
            <a:spLocks noGrp="1" noChangeArrowheads="1"/>
          </p:cNvSpPr>
          <p:nvPr>
            <p:ph type="body" idx="1"/>
          </p:nvPr>
        </p:nvSpPr>
        <p:spPr>
          <a:xfrm>
            <a:off x="685800" y="1371600"/>
            <a:ext cx="7772400" cy="4724400"/>
          </a:xfrm>
        </p:spPr>
        <p:txBody>
          <a:bodyPr/>
          <a:lstStyle/>
          <a:p>
            <a:pPr marL="0" indent="0" eaLnBrk="1" hangingPunct="1">
              <a:buFontTx/>
              <a:buNone/>
            </a:pPr>
            <a:endParaRPr lang="en-US" sz="2000" dirty="0" smtClean="0"/>
          </a:p>
          <a:p>
            <a:pPr marL="0" indent="0" eaLnBrk="1" hangingPunct="1">
              <a:buFontTx/>
              <a:buNone/>
            </a:pPr>
            <a:r>
              <a:rPr lang="en-US" sz="2000" dirty="0" err="1" smtClean="0"/>
              <a:t>Est</a:t>
            </a:r>
            <a:r>
              <a:rPr lang="en-US" sz="2000" dirty="0" smtClean="0"/>
              <a:t> </a:t>
            </a:r>
            <a:r>
              <a:rPr lang="en-US" sz="2000" dirty="0" err="1" smtClean="0"/>
              <a:t>ce</a:t>
            </a:r>
            <a:r>
              <a:rPr lang="en-US" sz="2000" dirty="0" smtClean="0"/>
              <a:t> </a:t>
            </a:r>
            <a:r>
              <a:rPr lang="en-US" sz="2000" dirty="0" err="1" smtClean="0"/>
              <a:t>que</a:t>
            </a:r>
            <a:r>
              <a:rPr lang="en-US" sz="2000" dirty="0" smtClean="0"/>
              <a:t> la distribution  D2 capture la </a:t>
            </a:r>
            <a:r>
              <a:rPr lang="en-US" sz="2000" dirty="0" err="1" smtClean="0"/>
              <a:t>forme</a:t>
            </a:r>
            <a:r>
              <a:rPr lang="en-US" sz="2000" dirty="0" smtClean="0"/>
              <a:t> du </a:t>
            </a:r>
            <a:r>
              <a:rPr lang="en-US" sz="2000" dirty="0" err="1" smtClean="0"/>
              <a:t>modèle</a:t>
            </a:r>
            <a:r>
              <a:rPr lang="en-US" sz="2000" dirty="0" smtClean="0"/>
              <a:t> 3D?</a:t>
            </a:r>
          </a:p>
        </p:txBody>
      </p:sp>
      <p:sp>
        <p:nvSpPr>
          <p:cNvPr id="53253" name="Text Box 5"/>
          <p:cNvSpPr txBox="1">
            <a:spLocks noChangeArrowheads="1"/>
          </p:cNvSpPr>
          <p:nvPr/>
        </p:nvSpPr>
        <p:spPr bwMode="auto">
          <a:xfrm>
            <a:off x="1808163" y="6308725"/>
            <a:ext cx="54911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33CC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lgn="ctr">
              <a:spcBef>
                <a:spcPct val="25000"/>
              </a:spcBef>
              <a:buClr>
                <a:srgbClr val="FFCC00"/>
              </a:buClr>
              <a:buSzPct val="80000"/>
              <a:buFont typeface="Wingdings" pitchFamily="2" charset="2"/>
              <a:buNone/>
            </a:pPr>
            <a:r>
              <a:rPr kumimoji="1" lang="en-US" sz="2000">
                <a:solidFill>
                  <a:schemeClr val="tx1"/>
                </a:solidFill>
              </a:rPr>
              <a:t>D2 shape distributions pour 15 classes d’objets</a:t>
            </a:r>
          </a:p>
        </p:txBody>
      </p:sp>
      <p:graphicFrame>
        <p:nvGraphicFramePr>
          <p:cNvPr id="53254" name="Object 6"/>
          <p:cNvGraphicFramePr>
            <a:graphicFrameLocks noChangeAspect="1"/>
          </p:cNvGraphicFramePr>
          <p:nvPr>
            <p:extLst>
              <p:ext uri="{D42A27DB-BD31-4B8C-83A1-F6EECF244321}">
                <p14:modId xmlns:p14="http://schemas.microsoft.com/office/powerpoint/2010/main" val="3251103717"/>
              </p:ext>
            </p:extLst>
          </p:nvPr>
        </p:nvGraphicFramePr>
        <p:xfrm>
          <a:off x="1543050" y="2133600"/>
          <a:ext cx="5924550" cy="4224338"/>
        </p:xfrm>
        <a:graphic>
          <a:graphicData uri="http://schemas.openxmlformats.org/presentationml/2006/ole">
            <mc:AlternateContent xmlns:mc="http://schemas.openxmlformats.org/markup-compatibility/2006">
              <mc:Choice xmlns:v="urn:schemas-microsoft-com:vml" Requires="v">
                <p:oleObj spid="_x0000_s2407481" name="Bitmap Image" r:id="rId4" imgW="6706536" imgH="4780952" progId="Paint.Picture">
                  <p:embed/>
                </p:oleObj>
              </mc:Choice>
              <mc:Fallback>
                <p:oleObj name="Bitmap Image" r:id="rId4" imgW="6706536" imgH="4780952" progId="Paint.Picture">
                  <p:embed/>
                  <p:pic>
                    <p:nvPicPr>
                      <p:cNvPr id="0" nam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43050" y="2133600"/>
                        <a:ext cx="5924550" cy="422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53255" name="Group 7"/>
          <p:cNvGrpSpPr>
            <a:grpSpLocks/>
          </p:cNvGrpSpPr>
          <p:nvPr/>
        </p:nvGrpSpPr>
        <p:grpSpPr bwMode="auto">
          <a:xfrm>
            <a:off x="5440363" y="3984625"/>
            <a:ext cx="2560637" cy="2339975"/>
            <a:chOff x="3050" y="1185"/>
            <a:chExt cx="1750" cy="1599"/>
          </a:xfrm>
        </p:grpSpPr>
        <p:sp>
          <p:nvSpPr>
            <p:cNvPr id="53257" name="AutoShape 8"/>
            <p:cNvSpPr>
              <a:spLocks noChangeArrowheads="1"/>
            </p:cNvSpPr>
            <p:nvPr/>
          </p:nvSpPr>
          <p:spPr bwMode="auto">
            <a:xfrm>
              <a:off x="3050" y="1185"/>
              <a:ext cx="1750" cy="1599"/>
            </a:xfrm>
            <a:prstGeom prst="roundRect">
              <a:avLst>
                <a:gd name="adj" fmla="val 16667"/>
              </a:avLst>
            </a:prstGeom>
            <a:solidFill>
              <a:srgbClr val="DDDDDD"/>
            </a:solidFill>
            <a:ln w="57150">
              <a:solidFill>
                <a:srgbClr val="A50021"/>
              </a:solidFill>
              <a:round/>
              <a:headEnd/>
              <a:tailEnd/>
            </a:ln>
            <a:effectLst>
              <a:outerShdw dist="107763" dir="2700000" algn="ctr" rotWithShape="0">
                <a:schemeClr val="bg2"/>
              </a:outerShdw>
            </a:effectLst>
          </p:spPr>
          <p:txBody>
            <a:bodyPr anchor="ctr">
              <a:spAutoFit/>
            </a:bodyPr>
            <a:lstStyle/>
            <a:p>
              <a:endParaRPr lang="fr-FR"/>
            </a:p>
          </p:txBody>
        </p:sp>
        <p:sp>
          <p:nvSpPr>
            <p:cNvPr id="53258" name="Text Box 9"/>
            <p:cNvSpPr txBox="1">
              <a:spLocks noChangeArrowheads="1"/>
            </p:cNvSpPr>
            <p:nvPr/>
          </p:nvSpPr>
          <p:spPr bwMode="auto">
            <a:xfrm>
              <a:off x="3259" y="2296"/>
              <a:ext cx="1347" cy="312"/>
            </a:xfrm>
            <a:prstGeom prst="rect">
              <a:avLst/>
            </a:prstGeom>
            <a:solidFill>
              <a:srgbClr val="DDDDDD"/>
            </a:solidFill>
            <a:ln>
              <a:noFill/>
            </a:ln>
            <a:effectLst/>
            <a:extLst>
              <a:ext uri="{91240B29-F687-4F45-9708-019B960494DF}">
                <a14:hiddenLine xmlns:a14="http://schemas.microsoft.com/office/drawing/2010/main" w="28575">
                  <a:solidFill>
                    <a:srgbClr val="33CC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lgn="ctr">
                <a:spcBef>
                  <a:spcPct val="25000"/>
                </a:spcBef>
                <a:buClr>
                  <a:srgbClr val="FFCC00"/>
                </a:buClr>
                <a:buSzPct val="80000"/>
                <a:buFont typeface="Wingdings" pitchFamily="2" charset="2"/>
                <a:buNone/>
              </a:pPr>
              <a:r>
                <a:rPr kumimoji="1" lang="en-US" sz="2400" b="1">
                  <a:solidFill>
                    <a:schemeClr val="bg1"/>
                  </a:solidFill>
                  <a:latin typeface="Times New Roman" pitchFamily="18" charset="0"/>
                </a:rPr>
                <a:t>Line Segment</a:t>
              </a:r>
            </a:p>
          </p:txBody>
        </p:sp>
        <p:sp>
          <p:nvSpPr>
            <p:cNvPr id="53259" name="Freeform 10"/>
            <p:cNvSpPr>
              <a:spLocks/>
            </p:cNvSpPr>
            <p:nvPr/>
          </p:nvSpPr>
          <p:spPr bwMode="auto">
            <a:xfrm>
              <a:off x="3366" y="1656"/>
              <a:ext cx="1025" cy="630"/>
            </a:xfrm>
            <a:custGeom>
              <a:avLst/>
              <a:gdLst>
                <a:gd name="T0" fmla="*/ 0 w 948"/>
                <a:gd name="T1" fmla="*/ 0 h 555"/>
                <a:gd name="T2" fmla="*/ 0 w 948"/>
                <a:gd name="T3" fmla="*/ 630 h 555"/>
                <a:gd name="T4" fmla="*/ 1025 w 948"/>
                <a:gd name="T5" fmla="*/ 630 h 555"/>
                <a:gd name="T6" fmla="*/ 0 60000 65536"/>
                <a:gd name="T7" fmla="*/ 0 60000 65536"/>
                <a:gd name="T8" fmla="*/ 0 60000 65536"/>
              </a:gdLst>
              <a:ahLst/>
              <a:cxnLst>
                <a:cxn ang="T6">
                  <a:pos x="T0" y="T1"/>
                </a:cxn>
                <a:cxn ang="T7">
                  <a:pos x="T2" y="T3"/>
                </a:cxn>
                <a:cxn ang="T8">
                  <a:pos x="T4" y="T5"/>
                </a:cxn>
              </a:cxnLst>
              <a:rect l="0" t="0" r="r" b="b"/>
              <a:pathLst>
                <a:path w="948" h="555">
                  <a:moveTo>
                    <a:pt x="0" y="0"/>
                  </a:moveTo>
                  <a:lnTo>
                    <a:pt x="0" y="555"/>
                  </a:lnTo>
                  <a:lnTo>
                    <a:pt x="948" y="555"/>
                  </a:lnTo>
                </a:path>
              </a:pathLst>
            </a:custGeom>
            <a:solidFill>
              <a:srgbClr val="DDDDDD"/>
            </a:solidFill>
            <a:ln w="38100" cap="flat" cmpd="sng">
              <a:solidFill>
                <a:srgbClr val="00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a:p>
          </p:txBody>
        </p:sp>
        <p:sp>
          <p:nvSpPr>
            <p:cNvPr id="53260" name="Line 11"/>
            <p:cNvSpPr>
              <a:spLocks noChangeShapeType="1"/>
            </p:cNvSpPr>
            <p:nvPr/>
          </p:nvSpPr>
          <p:spPr bwMode="auto">
            <a:xfrm>
              <a:off x="3352" y="1920"/>
              <a:ext cx="980" cy="3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grpSp>
      <p:sp>
        <p:nvSpPr>
          <p:cNvPr id="53256" name="AutoShape 12"/>
          <p:cNvSpPr>
            <a:spLocks noChangeArrowheads="1"/>
          </p:cNvSpPr>
          <p:nvPr/>
        </p:nvSpPr>
        <p:spPr bwMode="auto">
          <a:xfrm>
            <a:off x="3878263" y="4876800"/>
            <a:ext cx="1379537" cy="1447800"/>
          </a:xfrm>
          <a:prstGeom prst="roundRect">
            <a:avLst>
              <a:gd name="adj" fmla="val 16667"/>
            </a:avLst>
          </a:prstGeom>
          <a:noFill/>
          <a:ln w="57150">
            <a:solidFill>
              <a:srgbClr val="A5002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Tree>
    <p:extLst>
      <p:ext uri="{BB962C8B-B14F-4D97-AF65-F5344CB8AC3E}">
        <p14:creationId xmlns:p14="http://schemas.microsoft.com/office/powerpoint/2010/main" val="217887417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Espace réservé du numéro de diapositive 5"/>
          <p:cNvSpPr>
            <a:spLocks noGrp="1"/>
          </p:cNvSpPr>
          <p:nvPr>
            <p:ph type="sldNum" sz="quarter" idx="12"/>
          </p:nvPr>
        </p:nvSpPr>
        <p:spPr>
          <a:noFill/>
        </p:spPr>
        <p:txBody>
          <a:bodyPr>
            <a:normAutofit fontScale="85000" lnSpcReduction="20000"/>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eaLnBrk="1" hangingPunct="1"/>
            <a:fld id="{AC3378C9-0641-44CE-AA12-BE3B947E3AF4}" type="slidenum">
              <a:rPr lang="fr-FR" sz="1400">
                <a:latin typeface="Comic Sans MS" pitchFamily="66" charset="0"/>
              </a:rPr>
              <a:pPr eaLnBrk="1" hangingPunct="1"/>
              <a:t>54</a:t>
            </a:fld>
            <a:endParaRPr lang="fr-FR" sz="1400">
              <a:latin typeface="Comic Sans MS" pitchFamily="66" charset="0"/>
            </a:endParaRPr>
          </a:p>
        </p:txBody>
      </p:sp>
      <p:sp>
        <p:nvSpPr>
          <p:cNvPr id="54275" name="Rectangle 2"/>
          <p:cNvSpPr>
            <a:spLocks noGrp="1" noChangeArrowheads="1"/>
          </p:cNvSpPr>
          <p:nvPr>
            <p:ph type="title"/>
          </p:nvPr>
        </p:nvSpPr>
        <p:spPr>
          <a:xfrm>
            <a:off x="609600" y="0"/>
            <a:ext cx="7772400" cy="1143000"/>
          </a:xfrm>
        </p:spPr>
        <p:txBody>
          <a:bodyPr>
            <a:normAutofit fontScale="90000"/>
          </a:bodyPr>
          <a:lstStyle/>
          <a:p>
            <a:pPr eaLnBrk="1" hangingPunct="1"/>
            <a:r>
              <a:rPr lang="en-US" smtClean="0"/>
              <a:t>D2 </a:t>
            </a:r>
            <a:r>
              <a:rPr lang="fr-FR" smtClean="0"/>
              <a:t>Distribution de distance</a:t>
            </a:r>
            <a:r>
              <a:rPr lang="en-US" smtClean="0"/>
              <a:t> Résulats</a:t>
            </a:r>
          </a:p>
        </p:txBody>
      </p:sp>
      <p:sp>
        <p:nvSpPr>
          <p:cNvPr id="54276" name="Rectangle 3"/>
          <p:cNvSpPr>
            <a:spLocks noGrp="1" noChangeArrowheads="1"/>
          </p:cNvSpPr>
          <p:nvPr>
            <p:ph type="body" idx="1"/>
          </p:nvPr>
        </p:nvSpPr>
        <p:spPr>
          <a:xfrm>
            <a:off x="685800" y="1371600"/>
            <a:ext cx="7772400" cy="4724400"/>
          </a:xfrm>
        </p:spPr>
        <p:txBody>
          <a:bodyPr/>
          <a:lstStyle/>
          <a:p>
            <a:pPr marL="0" indent="0" eaLnBrk="1" hangingPunct="1">
              <a:buFontTx/>
              <a:buNone/>
            </a:pPr>
            <a:r>
              <a:rPr lang="en-US" sz="2000" smtClean="0"/>
              <a:t>Est ce que la distribution  D2 capture la forme du modèle 3D?</a:t>
            </a:r>
          </a:p>
        </p:txBody>
      </p:sp>
      <p:sp>
        <p:nvSpPr>
          <p:cNvPr id="54277" name="Text Box 5"/>
          <p:cNvSpPr txBox="1">
            <a:spLocks noChangeArrowheads="1"/>
          </p:cNvSpPr>
          <p:nvPr/>
        </p:nvSpPr>
        <p:spPr bwMode="auto">
          <a:xfrm>
            <a:off x="1806575" y="6461125"/>
            <a:ext cx="54879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33CC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lgn="ctr">
              <a:spcBef>
                <a:spcPct val="25000"/>
              </a:spcBef>
              <a:buClr>
                <a:srgbClr val="FFCC00"/>
              </a:buClr>
              <a:buSzPct val="80000"/>
              <a:buFont typeface="Wingdings" pitchFamily="2" charset="2"/>
              <a:buNone/>
            </a:pPr>
            <a:r>
              <a:rPr kumimoji="1" lang="en-US" sz="2000">
                <a:solidFill>
                  <a:schemeClr val="tx1"/>
                </a:solidFill>
              </a:rPr>
              <a:t>D2 shape distributions for 15 classes of objects</a:t>
            </a:r>
          </a:p>
        </p:txBody>
      </p:sp>
      <p:graphicFrame>
        <p:nvGraphicFramePr>
          <p:cNvPr id="54278" name="Object 6"/>
          <p:cNvGraphicFramePr>
            <a:graphicFrameLocks noChangeAspect="1"/>
          </p:cNvGraphicFramePr>
          <p:nvPr/>
        </p:nvGraphicFramePr>
        <p:xfrm>
          <a:off x="1543050" y="2286000"/>
          <a:ext cx="5924550" cy="4224338"/>
        </p:xfrm>
        <a:graphic>
          <a:graphicData uri="http://schemas.openxmlformats.org/presentationml/2006/ole">
            <mc:AlternateContent xmlns:mc="http://schemas.openxmlformats.org/markup-compatibility/2006">
              <mc:Choice xmlns:v="urn:schemas-microsoft-com:vml" Requires="v">
                <p:oleObj spid="_x0000_s2408505" name="Bitmap Image" r:id="rId4" imgW="6706536" imgH="4780952" progId="Paint.Picture">
                  <p:embed/>
                </p:oleObj>
              </mc:Choice>
              <mc:Fallback>
                <p:oleObj name="Bitmap Image" r:id="rId4" imgW="6706536" imgH="4780952" progId="Paint.Picture">
                  <p:embed/>
                  <p:pic>
                    <p:nvPicPr>
                      <p:cNvPr id="0" nam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43050" y="2286000"/>
                        <a:ext cx="5924550" cy="422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54279" name="Group 7"/>
          <p:cNvGrpSpPr>
            <a:grpSpLocks/>
          </p:cNvGrpSpPr>
          <p:nvPr/>
        </p:nvGrpSpPr>
        <p:grpSpPr bwMode="auto">
          <a:xfrm>
            <a:off x="5334000" y="2286000"/>
            <a:ext cx="2536825" cy="2322513"/>
            <a:chOff x="3390" y="1392"/>
            <a:chExt cx="1746" cy="1599"/>
          </a:xfrm>
        </p:grpSpPr>
        <p:sp>
          <p:nvSpPr>
            <p:cNvPr id="54281" name="AutoShape 8"/>
            <p:cNvSpPr>
              <a:spLocks noChangeArrowheads="1"/>
            </p:cNvSpPr>
            <p:nvPr/>
          </p:nvSpPr>
          <p:spPr bwMode="auto">
            <a:xfrm>
              <a:off x="3390" y="1392"/>
              <a:ext cx="1746" cy="1599"/>
            </a:xfrm>
            <a:prstGeom prst="roundRect">
              <a:avLst>
                <a:gd name="adj" fmla="val 16667"/>
              </a:avLst>
            </a:prstGeom>
            <a:solidFill>
              <a:srgbClr val="DDDDDD"/>
            </a:solidFill>
            <a:ln w="57150">
              <a:solidFill>
                <a:srgbClr val="A50021"/>
              </a:solidFill>
              <a:round/>
              <a:headEnd/>
              <a:tailEnd/>
            </a:ln>
            <a:effectLst>
              <a:outerShdw dist="107763" dir="2700000" algn="ctr" rotWithShape="0">
                <a:schemeClr val="bg2"/>
              </a:outerShdw>
            </a:effectLst>
          </p:spPr>
          <p:txBody>
            <a:bodyPr anchor="ctr">
              <a:spAutoFit/>
            </a:bodyPr>
            <a:lstStyle/>
            <a:p>
              <a:endParaRPr lang="fr-FR"/>
            </a:p>
          </p:txBody>
        </p:sp>
        <p:sp>
          <p:nvSpPr>
            <p:cNvPr id="54282" name="Text Box 9"/>
            <p:cNvSpPr txBox="1">
              <a:spLocks noChangeArrowheads="1"/>
            </p:cNvSpPr>
            <p:nvPr/>
          </p:nvSpPr>
          <p:spPr bwMode="auto">
            <a:xfrm>
              <a:off x="3956" y="2504"/>
              <a:ext cx="673" cy="314"/>
            </a:xfrm>
            <a:prstGeom prst="rect">
              <a:avLst/>
            </a:prstGeom>
            <a:solidFill>
              <a:srgbClr val="DDDDDD"/>
            </a:solidFill>
            <a:ln>
              <a:noFill/>
            </a:ln>
            <a:effectLst/>
            <a:extLst>
              <a:ext uri="{91240B29-F687-4F45-9708-019B960494DF}">
                <a14:hiddenLine xmlns:a14="http://schemas.microsoft.com/office/drawing/2010/main" w="28575">
                  <a:solidFill>
                    <a:srgbClr val="33CC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lgn="ctr">
                <a:spcBef>
                  <a:spcPct val="25000"/>
                </a:spcBef>
                <a:buClr>
                  <a:srgbClr val="FFCC00"/>
                </a:buClr>
                <a:buSzPct val="80000"/>
                <a:buFont typeface="Wingdings" pitchFamily="2" charset="2"/>
                <a:buNone/>
              </a:pPr>
              <a:r>
                <a:rPr kumimoji="1" lang="en-US" sz="2400" b="1">
                  <a:solidFill>
                    <a:schemeClr val="bg1"/>
                  </a:solidFill>
                  <a:latin typeface="Times New Roman" pitchFamily="18" charset="0"/>
                </a:rPr>
                <a:t>Circle</a:t>
              </a:r>
            </a:p>
          </p:txBody>
        </p:sp>
        <p:sp>
          <p:nvSpPr>
            <p:cNvPr id="54283" name="Freeform 10"/>
            <p:cNvSpPr>
              <a:spLocks/>
            </p:cNvSpPr>
            <p:nvPr/>
          </p:nvSpPr>
          <p:spPr bwMode="auto">
            <a:xfrm>
              <a:off x="3706" y="1863"/>
              <a:ext cx="1025" cy="630"/>
            </a:xfrm>
            <a:custGeom>
              <a:avLst/>
              <a:gdLst>
                <a:gd name="T0" fmla="*/ 0 w 948"/>
                <a:gd name="T1" fmla="*/ 0 h 555"/>
                <a:gd name="T2" fmla="*/ 0 w 948"/>
                <a:gd name="T3" fmla="*/ 630 h 555"/>
                <a:gd name="T4" fmla="*/ 1025 w 948"/>
                <a:gd name="T5" fmla="*/ 630 h 555"/>
                <a:gd name="T6" fmla="*/ 0 60000 65536"/>
                <a:gd name="T7" fmla="*/ 0 60000 65536"/>
                <a:gd name="T8" fmla="*/ 0 60000 65536"/>
              </a:gdLst>
              <a:ahLst/>
              <a:cxnLst>
                <a:cxn ang="T6">
                  <a:pos x="T0" y="T1"/>
                </a:cxn>
                <a:cxn ang="T7">
                  <a:pos x="T2" y="T3"/>
                </a:cxn>
                <a:cxn ang="T8">
                  <a:pos x="T4" y="T5"/>
                </a:cxn>
              </a:cxnLst>
              <a:rect l="0" t="0" r="r" b="b"/>
              <a:pathLst>
                <a:path w="948" h="555">
                  <a:moveTo>
                    <a:pt x="0" y="0"/>
                  </a:moveTo>
                  <a:lnTo>
                    <a:pt x="0" y="555"/>
                  </a:lnTo>
                  <a:lnTo>
                    <a:pt x="948" y="555"/>
                  </a:lnTo>
                </a:path>
              </a:pathLst>
            </a:custGeom>
            <a:solidFill>
              <a:srgbClr val="DDDDDD"/>
            </a:solidFill>
            <a:ln w="38100" cap="flat" cmpd="sng">
              <a:solidFill>
                <a:srgbClr val="00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a:p>
          </p:txBody>
        </p:sp>
        <p:grpSp>
          <p:nvGrpSpPr>
            <p:cNvPr id="54284" name="Group 11"/>
            <p:cNvGrpSpPr>
              <a:grpSpLocks/>
            </p:cNvGrpSpPr>
            <p:nvPr/>
          </p:nvGrpSpPr>
          <p:grpSpPr bwMode="auto">
            <a:xfrm>
              <a:off x="3696" y="1720"/>
              <a:ext cx="580" cy="773"/>
              <a:chOff x="3696" y="1720"/>
              <a:chExt cx="656" cy="773"/>
            </a:xfrm>
          </p:grpSpPr>
          <p:sp>
            <p:nvSpPr>
              <p:cNvPr id="54285" name="Freeform 12"/>
              <p:cNvSpPr>
                <a:spLocks/>
              </p:cNvSpPr>
              <p:nvPr/>
            </p:nvSpPr>
            <p:spPr bwMode="auto">
              <a:xfrm>
                <a:off x="3696" y="1720"/>
                <a:ext cx="636" cy="544"/>
              </a:xfrm>
              <a:custGeom>
                <a:avLst/>
                <a:gdLst>
                  <a:gd name="T0" fmla="*/ 0 w 922"/>
                  <a:gd name="T1" fmla="*/ 537 h 480"/>
                  <a:gd name="T2" fmla="*/ 95 w 922"/>
                  <a:gd name="T3" fmla="*/ 544 h 480"/>
                  <a:gd name="T4" fmla="*/ 186 w 922"/>
                  <a:gd name="T5" fmla="*/ 541 h 480"/>
                  <a:gd name="T6" fmla="*/ 252 w 922"/>
                  <a:gd name="T7" fmla="*/ 537 h 480"/>
                  <a:gd name="T8" fmla="*/ 379 w 922"/>
                  <a:gd name="T9" fmla="*/ 524 h 480"/>
                  <a:gd name="T10" fmla="*/ 499 w 922"/>
                  <a:gd name="T11" fmla="*/ 500 h 480"/>
                  <a:gd name="T12" fmla="*/ 557 w 922"/>
                  <a:gd name="T13" fmla="*/ 466 h 480"/>
                  <a:gd name="T14" fmla="*/ 594 w 922"/>
                  <a:gd name="T15" fmla="*/ 418 h 480"/>
                  <a:gd name="T16" fmla="*/ 617 w 922"/>
                  <a:gd name="T17" fmla="*/ 354 h 480"/>
                  <a:gd name="T18" fmla="*/ 629 w 922"/>
                  <a:gd name="T19" fmla="*/ 252 h 480"/>
                  <a:gd name="T20" fmla="*/ 635 w 922"/>
                  <a:gd name="T21" fmla="*/ 150 h 480"/>
                  <a:gd name="T22" fmla="*/ 633 w 922"/>
                  <a:gd name="T23" fmla="*/ 75 h 480"/>
                  <a:gd name="T24" fmla="*/ 635 w 922"/>
                  <a:gd name="T25" fmla="*/ 0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2" h="480">
                    <a:moveTo>
                      <a:pt x="0" y="474"/>
                    </a:moveTo>
                    <a:cubicBezTo>
                      <a:pt x="46" y="477"/>
                      <a:pt x="93" y="480"/>
                      <a:pt x="138" y="480"/>
                    </a:cubicBezTo>
                    <a:cubicBezTo>
                      <a:pt x="183" y="480"/>
                      <a:pt x="232" y="478"/>
                      <a:pt x="270" y="477"/>
                    </a:cubicBezTo>
                    <a:cubicBezTo>
                      <a:pt x="308" y="476"/>
                      <a:pt x="320" y="476"/>
                      <a:pt x="366" y="474"/>
                    </a:cubicBezTo>
                    <a:cubicBezTo>
                      <a:pt x="412" y="472"/>
                      <a:pt x="490" y="467"/>
                      <a:pt x="549" y="462"/>
                    </a:cubicBezTo>
                    <a:cubicBezTo>
                      <a:pt x="608" y="457"/>
                      <a:pt x="680" y="449"/>
                      <a:pt x="723" y="441"/>
                    </a:cubicBezTo>
                    <a:cubicBezTo>
                      <a:pt x="766" y="433"/>
                      <a:pt x="784" y="423"/>
                      <a:pt x="807" y="411"/>
                    </a:cubicBezTo>
                    <a:cubicBezTo>
                      <a:pt x="830" y="399"/>
                      <a:pt x="846" y="386"/>
                      <a:pt x="861" y="369"/>
                    </a:cubicBezTo>
                    <a:cubicBezTo>
                      <a:pt x="876" y="352"/>
                      <a:pt x="886" y="336"/>
                      <a:pt x="894" y="312"/>
                    </a:cubicBezTo>
                    <a:cubicBezTo>
                      <a:pt x="902" y="288"/>
                      <a:pt x="908" y="252"/>
                      <a:pt x="912" y="222"/>
                    </a:cubicBezTo>
                    <a:cubicBezTo>
                      <a:pt x="916" y="192"/>
                      <a:pt x="920" y="158"/>
                      <a:pt x="921" y="132"/>
                    </a:cubicBezTo>
                    <a:cubicBezTo>
                      <a:pt x="922" y="106"/>
                      <a:pt x="918" y="88"/>
                      <a:pt x="918" y="66"/>
                    </a:cubicBezTo>
                    <a:cubicBezTo>
                      <a:pt x="918" y="44"/>
                      <a:pt x="920" y="11"/>
                      <a:pt x="921" y="0"/>
                    </a:cubicBezTo>
                  </a:path>
                </a:pathLst>
              </a:custGeom>
              <a:solidFill>
                <a:srgbClr val="DDDDDD"/>
              </a:solidFill>
              <a:ln w="285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54286" name="Line 13"/>
              <p:cNvSpPr>
                <a:spLocks noChangeShapeType="1"/>
              </p:cNvSpPr>
              <p:nvPr/>
            </p:nvSpPr>
            <p:spPr bwMode="auto">
              <a:xfrm>
                <a:off x="4352" y="1720"/>
                <a:ext cx="0" cy="773"/>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a:p>
            </p:txBody>
          </p:sp>
        </p:grpSp>
      </p:grpSp>
      <p:sp>
        <p:nvSpPr>
          <p:cNvPr id="54280" name="AutoShape 14"/>
          <p:cNvSpPr>
            <a:spLocks noChangeArrowheads="1"/>
          </p:cNvSpPr>
          <p:nvPr/>
        </p:nvSpPr>
        <p:spPr bwMode="auto">
          <a:xfrm>
            <a:off x="3802063" y="2286000"/>
            <a:ext cx="1379537" cy="1447800"/>
          </a:xfrm>
          <a:prstGeom prst="roundRect">
            <a:avLst>
              <a:gd name="adj" fmla="val 16667"/>
            </a:avLst>
          </a:prstGeom>
          <a:noFill/>
          <a:ln w="57150">
            <a:solidFill>
              <a:srgbClr val="A5002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Tree>
    <p:extLst>
      <p:ext uri="{BB962C8B-B14F-4D97-AF65-F5344CB8AC3E}">
        <p14:creationId xmlns:p14="http://schemas.microsoft.com/office/powerpoint/2010/main" val="193566093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ce réservé du numéro de diapositive 5"/>
          <p:cNvSpPr>
            <a:spLocks noGrp="1"/>
          </p:cNvSpPr>
          <p:nvPr>
            <p:ph type="sldNum" sz="quarter" idx="12"/>
          </p:nvPr>
        </p:nvSpPr>
        <p:spPr>
          <a:noFill/>
        </p:spPr>
        <p:txBody>
          <a:bodyPr>
            <a:normAutofit fontScale="85000" lnSpcReduction="20000"/>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eaLnBrk="1" hangingPunct="1"/>
            <a:fld id="{5AFA1BD6-FCF3-4008-A31F-3B18A095FBA1}" type="slidenum">
              <a:rPr lang="fr-FR" sz="1400">
                <a:latin typeface="Comic Sans MS" pitchFamily="66" charset="0"/>
              </a:rPr>
              <a:pPr eaLnBrk="1" hangingPunct="1"/>
              <a:t>55</a:t>
            </a:fld>
            <a:endParaRPr lang="fr-FR" sz="1400">
              <a:latin typeface="Comic Sans MS" pitchFamily="66" charset="0"/>
            </a:endParaRPr>
          </a:p>
        </p:txBody>
      </p:sp>
      <p:sp>
        <p:nvSpPr>
          <p:cNvPr id="55299" name="Rectangle 2"/>
          <p:cNvSpPr>
            <a:spLocks noGrp="1" noChangeArrowheads="1"/>
          </p:cNvSpPr>
          <p:nvPr>
            <p:ph type="title"/>
          </p:nvPr>
        </p:nvSpPr>
        <p:spPr>
          <a:xfrm>
            <a:off x="685800" y="0"/>
            <a:ext cx="7772400" cy="1143000"/>
          </a:xfrm>
        </p:spPr>
        <p:txBody>
          <a:bodyPr>
            <a:normAutofit fontScale="90000"/>
          </a:bodyPr>
          <a:lstStyle/>
          <a:p>
            <a:pPr eaLnBrk="1" hangingPunct="1"/>
            <a:r>
              <a:rPr lang="en-US" smtClean="0"/>
              <a:t>D2 </a:t>
            </a:r>
            <a:r>
              <a:rPr lang="fr-FR" smtClean="0"/>
              <a:t>Distribution de distance</a:t>
            </a:r>
            <a:r>
              <a:rPr lang="en-US" smtClean="0"/>
              <a:t> Résulats</a:t>
            </a:r>
          </a:p>
        </p:txBody>
      </p:sp>
      <p:sp>
        <p:nvSpPr>
          <p:cNvPr id="55300" name="Rectangle 3"/>
          <p:cNvSpPr>
            <a:spLocks noGrp="1" noChangeArrowheads="1"/>
          </p:cNvSpPr>
          <p:nvPr>
            <p:ph type="body" idx="1"/>
          </p:nvPr>
        </p:nvSpPr>
        <p:spPr>
          <a:xfrm>
            <a:off x="685800" y="1371600"/>
            <a:ext cx="7772400" cy="4724400"/>
          </a:xfrm>
        </p:spPr>
        <p:txBody>
          <a:bodyPr/>
          <a:lstStyle/>
          <a:p>
            <a:pPr marL="0" indent="0" eaLnBrk="1" hangingPunct="1">
              <a:buFontTx/>
              <a:buNone/>
            </a:pPr>
            <a:r>
              <a:rPr lang="en-US" sz="2000" smtClean="0"/>
              <a:t>Est ce que la distribution  D2 capture la forme du modèle 3D?</a:t>
            </a:r>
          </a:p>
        </p:txBody>
      </p:sp>
      <p:sp>
        <p:nvSpPr>
          <p:cNvPr id="55301" name="Text Box 5"/>
          <p:cNvSpPr txBox="1">
            <a:spLocks noChangeArrowheads="1"/>
          </p:cNvSpPr>
          <p:nvPr/>
        </p:nvSpPr>
        <p:spPr bwMode="auto">
          <a:xfrm>
            <a:off x="1806575" y="6461125"/>
            <a:ext cx="54879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33CC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lgn="ctr">
              <a:spcBef>
                <a:spcPct val="25000"/>
              </a:spcBef>
              <a:buClr>
                <a:srgbClr val="FFCC00"/>
              </a:buClr>
              <a:buSzPct val="80000"/>
              <a:buFont typeface="Wingdings" pitchFamily="2" charset="2"/>
              <a:buNone/>
            </a:pPr>
            <a:r>
              <a:rPr kumimoji="1" lang="en-US" sz="2000">
                <a:solidFill>
                  <a:schemeClr val="tx1"/>
                </a:solidFill>
              </a:rPr>
              <a:t>D2 shape distributions for 15 classes of objects</a:t>
            </a:r>
          </a:p>
        </p:txBody>
      </p:sp>
      <p:graphicFrame>
        <p:nvGraphicFramePr>
          <p:cNvPr id="55302" name="Object 6"/>
          <p:cNvGraphicFramePr>
            <a:graphicFrameLocks noChangeAspect="1"/>
          </p:cNvGraphicFramePr>
          <p:nvPr/>
        </p:nvGraphicFramePr>
        <p:xfrm>
          <a:off x="1543050" y="2286000"/>
          <a:ext cx="5924550" cy="4224338"/>
        </p:xfrm>
        <a:graphic>
          <a:graphicData uri="http://schemas.openxmlformats.org/presentationml/2006/ole">
            <mc:AlternateContent xmlns:mc="http://schemas.openxmlformats.org/markup-compatibility/2006">
              <mc:Choice xmlns:v="urn:schemas-microsoft-com:vml" Requires="v">
                <p:oleObj spid="_x0000_s2409529" name="Bitmap Image" r:id="rId4" imgW="6706536" imgH="4780952" progId="Paint.Picture">
                  <p:embed/>
                </p:oleObj>
              </mc:Choice>
              <mc:Fallback>
                <p:oleObj name="Bitmap Image" r:id="rId4" imgW="6706536" imgH="4780952" progId="Paint.Picture">
                  <p:embed/>
                  <p:pic>
                    <p:nvPicPr>
                      <p:cNvPr id="0" nam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43050" y="2286000"/>
                        <a:ext cx="5924550" cy="422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5303" name="AutoShape 7"/>
          <p:cNvSpPr>
            <a:spLocks noChangeArrowheads="1"/>
          </p:cNvSpPr>
          <p:nvPr/>
        </p:nvSpPr>
        <p:spPr bwMode="auto">
          <a:xfrm>
            <a:off x="4945063" y="5105400"/>
            <a:ext cx="1379537" cy="1347788"/>
          </a:xfrm>
          <a:prstGeom prst="roundRect">
            <a:avLst>
              <a:gd name="adj" fmla="val 16667"/>
            </a:avLst>
          </a:prstGeom>
          <a:noFill/>
          <a:ln w="57150">
            <a:solidFill>
              <a:srgbClr val="A5002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nvGrpSpPr>
          <p:cNvPr id="55304" name="Group 8"/>
          <p:cNvGrpSpPr>
            <a:grpSpLocks/>
          </p:cNvGrpSpPr>
          <p:nvPr/>
        </p:nvGrpSpPr>
        <p:grpSpPr bwMode="auto">
          <a:xfrm>
            <a:off x="1981200" y="3938588"/>
            <a:ext cx="2743200" cy="2538412"/>
            <a:chOff x="3648" y="1193"/>
            <a:chExt cx="1728" cy="1599"/>
          </a:xfrm>
        </p:grpSpPr>
        <p:sp>
          <p:nvSpPr>
            <p:cNvPr id="55305" name="AutoShape 9"/>
            <p:cNvSpPr>
              <a:spLocks noChangeArrowheads="1"/>
            </p:cNvSpPr>
            <p:nvPr/>
          </p:nvSpPr>
          <p:spPr bwMode="auto">
            <a:xfrm>
              <a:off x="3648" y="1193"/>
              <a:ext cx="1728" cy="1599"/>
            </a:xfrm>
            <a:prstGeom prst="roundRect">
              <a:avLst>
                <a:gd name="adj" fmla="val 16667"/>
              </a:avLst>
            </a:prstGeom>
            <a:solidFill>
              <a:srgbClr val="DDDDDD"/>
            </a:solidFill>
            <a:ln w="57150">
              <a:solidFill>
                <a:srgbClr val="A50021"/>
              </a:solidFill>
              <a:round/>
              <a:headEnd/>
              <a:tailEnd/>
            </a:ln>
            <a:effectLst>
              <a:outerShdw dist="107763" dir="2700000" algn="ctr" rotWithShape="0">
                <a:schemeClr val="bg2"/>
              </a:outerShdw>
            </a:effectLst>
          </p:spPr>
          <p:txBody>
            <a:bodyPr anchor="ctr">
              <a:spAutoFit/>
            </a:bodyPr>
            <a:lstStyle/>
            <a:p>
              <a:endParaRPr lang="fr-FR"/>
            </a:p>
          </p:txBody>
        </p:sp>
        <p:sp>
          <p:nvSpPr>
            <p:cNvPr id="55306" name="Text Box 10"/>
            <p:cNvSpPr txBox="1">
              <a:spLocks noChangeArrowheads="1"/>
            </p:cNvSpPr>
            <p:nvPr/>
          </p:nvSpPr>
          <p:spPr bwMode="auto">
            <a:xfrm>
              <a:off x="4055" y="2304"/>
              <a:ext cx="841" cy="288"/>
            </a:xfrm>
            <a:prstGeom prst="rect">
              <a:avLst/>
            </a:prstGeom>
            <a:solidFill>
              <a:srgbClr val="DDDDDD"/>
            </a:solidFill>
            <a:ln>
              <a:noFill/>
            </a:ln>
            <a:effectLst/>
            <a:extLst>
              <a:ext uri="{91240B29-F687-4F45-9708-019B960494DF}">
                <a14:hiddenLine xmlns:a14="http://schemas.microsoft.com/office/drawing/2010/main" w="28575">
                  <a:solidFill>
                    <a:srgbClr val="33CC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lgn="ctr">
                <a:spcBef>
                  <a:spcPct val="25000"/>
                </a:spcBef>
                <a:buClr>
                  <a:srgbClr val="FFCC00"/>
                </a:buClr>
                <a:buSzPct val="80000"/>
                <a:buFont typeface="Wingdings" pitchFamily="2" charset="2"/>
                <a:buNone/>
              </a:pPr>
              <a:r>
                <a:rPr kumimoji="1" lang="en-US" sz="2400" b="1">
                  <a:solidFill>
                    <a:schemeClr val="bg1"/>
                  </a:solidFill>
                  <a:latin typeface="Times New Roman" pitchFamily="18" charset="0"/>
                </a:rPr>
                <a:t>Cylinder</a:t>
              </a:r>
            </a:p>
          </p:txBody>
        </p:sp>
        <p:sp>
          <p:nvSpPr>
            <p:cNvPr id="55307" name="Freeform 11"/>
            <p:cNvSpPr>
              <a:spLocks/>
            </p:cNvSpPr>
            <p:nvPr/>
          </p:nvSpPr>
          <p:spPr bwMode="auto">
            <a:xfrm>
              <a:off x="3971" y="1536"/>
              <a:ext cx="829" cy="756"/>
            </a:xfrm>
            <a:custGeom>
              <a:avLst/>
              <a:gdLst>
                <a:gd name="T0" fmla="*/ 0 w 930"/>
                <a:gd name="T1" fmla="*/ 741 h 439"/>
                <a:gd name="T2" fmla="*/ 91 w 930"/>
                <a:gd name="T3" fmla="*/ 642 h 439"/>
                <a:gd name="T4" fmla="*/ 174 w 930"/>
                <a:gd name="T5" fmla="*/ 575 h 439"/>
                <a:gd name="T6" fmla="*/ 246 w 930"/>
                <a:gd name="T7" fmla="*/ 487 h 439"/>
                <a:gd name="T8" fmla="*/ 308 w 930"/>
                <a:gd name="T9" fmla="*/ 405 h 439"/>
                <a:gd name="T10" fmla="*/ 345 w 930"/>
                <a:gd name="T11" fmla="*/ 291 h 439"/>
                <a:gd name="T12" fmla="*/ 358 w 930"/>
                <a:gd name="T13" fmla="*/ 136 h 439"/>
                <a:gd name="T14" fmla="*/ 369 w 930"/>
                <a:gd name="T15" fmla="*/ 7 h 439"/>
                <a:gd name="T16" fmla="*/ 382 w 930"/>
                <a:gd name="T17" fmla="*/ 177 h 439"/>
                <a:gd name="T18" fmla="*/ 406 w 930"/>
                <a:gd name="T19" fmla="*/ 358 h 439"/>
                <a:gd name="T20" fmla="*/ 460 w 930"/>
                <a:gd name="T21" fmla="*/ 472 h 439"/>
                <a:gd name="T22" fmla="*/ 513 w 930"/>
                <a:gd name="T23" fmla="*/ 544 h 439"/>
                <a:gd name="T24" fmla="*/ 626 w 930"/>
                <a:gd name="T25" fmla="*/ 632 h 439"/>
                <a:gd name="T26" fmla="*/ 722 w 930"/>
                <a:gd name="T27" fmla="*/ 704 h 439"/>
                <a:gd name="T28" fmla="*/ 829 w 930"/>
                <a:gd name="T29" fmla="*/ 756 h 4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30" h="439">
                  <a:moveTo>
                    <a:pt x="0" y="430"/>
                  </a:moveTo>
                  <a:cubicBezTo>
                    <a:pt x="17" y="420"/>
                    <a:pt x="70" y="389"/>
                    <a:pt x="102" y="373"/>
                  </a:cubicBezTo>
                  <a:cubicBezTo>
                    <a:pt x="134" y="357"/>
                    <a:pt x="166" y="349"/>
                    <a:pt x="195" y="334"/>
                  </a:cubicBezTo>
                  <a:cubicBezTo>
                    <a:pt x="224" y="319"/>
                    <a:pt x="251" y="300"/>
                    <a:pt x="276" y="283"/>
                  </a:cubicBezTo>
                  <a:cubicBezTo>
                    <a:pt x="301" y="266"/>
                    <a:pt x="327" y="254"/>
                    <a:pt x="345" y="235"/>
                  </a:cubicBezTo>
                  <a:cubicBezTo>
                    <a:pt x="363" y="216"/>
                    <a:pt x="377" y="195"/>
                    <a:pt x="387" y="169"/>
                  </a:cubicBezTo>
                  <a:cubicBezTo>
                    <a:pt x="397" y="143"/>
                    <a:pt x="398" y="106"/>
                    <a:pt x="402" y="79"/>
                  </a:cubicBezTo>
                  <a:cubicBezTo>
                    <a:pt x="406" y="52"/>
                    <a:pt x="409" y="0"/>
                    <a:pt x="414" y="4"/>
                  </a:cubicBezTo>
                  <a:cubicBezTo>
                    <a:pt x="432" y="109"/>
                    <a:pt x="422" y="69"/>
                    <a:pt x="429" y="103"/>
                  </a:cubicBezTo>
                  <a:cubicBezTo>
                    <a:pt x="436" y="137"/>
                    <a:pt x="442" y="180"/>
                    <a:pt x="456" y="208"/>
                  </a:cubicBezTo>
                  <a:cubicBezTo>
                    <a:pt x="470" y="236"/>
                    <a:pt x="496" y="256"/>
                    <a:pt x="516" y="274"/>
                  </a:cubicBezTo>
                  <a:cubicBezTo>
                    <a:pt x="536" y="292"/>
                    <a:pt x="545" y="301"/>
                    <a:pt x="576" y="316"/>
                  </a:cubicBezTo>
                  <a:cubicBezTo>
                    <a:pt x="607" y="331"/>
                    <a:pt x="663" y="352"/>
                    <a:pt x="702" y="367"/>
                  </a:cubicBezTo>
                  <a:cubicBezTo>
                    <a:pt x="741" y="382"/>
                    <a:pt x="772" y="397"/>
                    <a:pt x="810" y="409"/>
                  </a:cubicBezTo>
                  <a:cubicBezTo>
                    <a:pt x="848" y="421"/>
                    <a:pt x="911" y="434"/>
                    <a:pt x="930" y="439"/>
                  </a:cubicBezTo>
                </a:path>
              </a:pathLst>
            </a:custGeom>
            <a:solidFill>
              <a:srgbClr val="DDDDDD"/>
            </a:solidFill>
            <a:ln w="285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55308" name="Freeform 12"/>
            <p:cNvSpPr>
              <a:spLocks/>
            </p:cNvSpPr>
            <p:nvPr/>
          </p:nvSpPr>
          <p:spPr bwMode="auto">
            <a:xfrm>
              <a:off x="3964" y="1664"/>
              <a:ext cx="1025" cy="630"/>
            </a:xfrm>
            <a:custGeom>
              <a:avLst/>
              <a:gdLst>
                <a:gd name="T0" fmla="*/ 0 w 948"/>
                <a:gd name="T1" fmla="*/ 0 h 555"/>
                <a:gd name="T2" fmla="*/ 0 w 948"/>
                <a:gd name="T3" fmla="*/ 630 h 555"/>
                <a:gd name="T4" fmla="*/ 1025 w 948"/>
                <a:gd name="T5" fmla="*/ 630 h 555"/>
                <a:gd name="T6" fmla="*/ 0 60000 65536"/>
                <a:gd name="T7" fmla="*/ 0 60000 65536"/>
                <a:gd name="T8" fmla="*/ 0 60000 65536"/>
              </a:gdLst>
              <a:ahLst/>
              <a:cxnLst>
                <a:cxn ang="T6">
                  <a:pos x="T0" y="T1"/>
                </a:cxn>
                <a:cxn ang="T7">
                  <a:pos x="T2" y="T3"/>
                </a:cxn>
                <a:cxn ang="T8">
                  <a:pos x="T4" y="T5"/>
                </a:cxn>
              </a:cxnLst>
              <a:rect l="0" t="0" r="r" b="b"/>
              <a:pathLst>
                <a:path w="948" h="555">
                  <a:moveTo>
                    <a:pt x="0" y="0"/>
                  </a:moveTo>
                  <a:lnTo>
                    <a:pt x="0" y="555"/>
                  </a:lnTo>
                  <a:lnTo>
                    <a:pt x="948" y="555"/>
                  </a:lnTo>
                </a:path>
              </a:pathLst>
            </a:custGeom>
            <a:noFill/>
            <a:ln w="38100" cap="flat" cmpd="sng">
              <a:solidFill>
                <a:srgbClr val="0033CC"/>
              </a:solidFill>
              <a:prstDash val="solid"/>
              <a:round/>
              <a:headEnd type="none" w="med" len="med"/>
              <a:tailEnd type="none" w="med" len="me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a:p>
          </p:txBody>
        </p:sp>
      </p:grpSp>
    </p:spTree>
    <p:extLst>
      <p:ext uri="{BB962C8B-B14F-4D97-AF65-F5344CB8AC3E}">
        <p14:creationId xmlns:p14="http://schemas.microsoft.com/office/powerpoint/2010/main" val="45294134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Espace réservé du numéro de diapositive 5"/>
          <p:cNvSpPr>
            <a:spLocks noGrp="1"/>
          </p:cNvSpPr>
          <p:nvPr>
            <p:ph type="sldNum" sz="quarter" idx="12"/>
          </p:nvPr>
        </p:nvSpPr>
        <p:spPr>
          <a:noFill/>
        </p:spPr>
        <p:txBody>
          <a:bodyPr>
            <a:normAutofit fontScale="85000" lnSpcReduction="20000"/>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eaLnBrk="1" hangingPunct="1"/>
            <a:fld id="{7FDE7FD9-5951-4613-AAF9-6F00A6447317}" type="slidenum">
              <a:rPr lang="fr-FR" sz="1400">
                <a:latin typeface="Comic Sans MS" pitchFamily="66" charset="0"/>
              </a:rPr>
              <a:pPr eaLnBrk="1" hangingPunct="1"/>
              <a:t>56</a:t>
            </a:fld>
            <a:endParaRPr lang="fr-FR" sz="1400">
              <a:latin typeface="Comic Sans MS" pitchFamily="66" charset="0"/>
            </a:endParaRPr>
          </a:p>
        </p:txBody>
      </p:sp>
      <p:sp>
        <p:nvSpPr>
          <p:cNvPr id="56323" name="Rectangle 2"/>
          <p:cNvSpPr>
            <a:spLocks noGrp="1" noChangeArrowheads="1"/>
          </p:cNvSpPr>
          <p:nvPr>
            <p:ph type="title"/>
          </p:nvPr>
        </p:nvSpPr>
        <p:spPr>
          <a:xfrm>
            <a:off x="609600" y="0"/>
            <a:ext cx="7772400" cy="1143000"/>
          </a:xfrm>
        </p:spPr>
        <p:txBody>
          <a:bodyPr>
            <a:normAutofit fontScale="90000"/>
          </a:bodyPr>
          <a:lstStyle/>
          <a:p>
            <a:pPr eaLnBrk="1" hangingPunct="1"/>
            <a:r>
              <a:rPr lang="en-US" smtClean="0"/>
              <a:t>D2 </a:t>
            </a:r>
            <a:r>
              <a:rPr lang="fr-FR" smtClean="0"/>
              <a:t>Distribution de distance</a:t>
            </a:r>
            <a:r>
              <a:rPr lang="en-US" smtClean="0"/>
              <a:t> Résulats</a:t>
            </a:r>
          </a:p>
        </p:txBody>
      </p:sp>
      <p:sp>
        <p:nvSpPr>
          <p:cNvPr id="56324" name="Rectangle 3"/>
          <p:cNvSpPr>
            <a:spLocks noGrp="1" noChangeArrowheads="1"/>
          </p:cNvSpPr>
          <p:nvPr>
            <p:ph type="body" idx="1"/>
          </p:nvPr>
        </p:nvSpPr>
        <p:spPr>
          <a:xfrm>
            <a:off x="685800" y="1371600"/>
            <a:ext cx="7772400" cy="4724400"/>
          </a:xfrm>
        </p:spPr>
        <p:txBody>
          <a:bodyPr/>
          <a:lstStyle/>
          <a:p>
            <a:pPr marL="0" indent="0" eaLnBrk="1" hangingPunct="1">
              <a:buFontTx/>
              <a:buNone/>
            </a:pPr>
            <a:r>
              <a:rPr lang="en-US" sz="2000" smtClean="0"/>
              <a:t>Est ce que la distribution  D2 capture la forme du modèle 3D?</a:t>
            </a:r>
          </a:p>
        </p:txBody>
      </p:sp>
      <p:sp>
        <p:nvSpPr>
          <p:cNvPr id="56325" name="Text Box 5"/>
          <p:cNvSpPr txBox="1">
            <a:spLocks noChangeArrowheads="1"/>
          </p:cNvSpPr>
          <p:nvPr/>
        </p:nvSpPr>
        <p:spPr bwMode="auto">
          <a:xfrm>
            <a:off x="1806575" y="6461125"/>
            <a:ext cx="54879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33CC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lgn="ctr">
              <a:spcBef>
                <a:spcPct val="25000"/>
              </a:spcBef>
              <a:buClr>
                <a:srgbClr val="FFCC00"/>
              </a:buClr>
              <a:buSzPct val="80000"/>
              <a:buFont typeface="Wingdings" pitchFamily="2" charset="2"/>
              <a:buNone/>
            </a:pPr>
            <a:r>
              <a:rPr kumimoji="1" lang="en-US" sz="2000">
                <a:solidFill>
                  <a:schemeClr val="tx1"/>
                </a:solidFill>
              </a:rPr>
              <a:t>D2 shape distributions for 15 classes of objects</a:t>
            </a:r>
          </a:p>
        </p:txBody>
      </p:sp>
      <p:graphicFrame>
        <p:nvGraphicFramePr>
          <p:cNvPr id="56326" name="Object 6"/>
          <p:cNvGraphicFramePr>
            <a:graphicFrameLocks noChangeAspect="1"/>
          </p:cNvGraphicFramePr>
          <p:nvPr/>
        </p:nvGraphicFramePr>
        <p:xfrm>
          <a:off x="1543050" y="2286000"/>
          <a:ext cx="5924550" cy="4224338"/>
        </p:xfrm>
        <a:graphic>
          <a:graphicData uri="http://schemas.openxmlformats.org/presentationml/2006/ole">
            <mc:AlternateContent xmlns:mc="http://schemas.openxmlformats.org/markup-compatibility/2006">
              <mc:Choice xmlns:v="urn:schemas-microsoft-com:vml" Requires="v">
                <p:oleObj spid="_x0000_s2410553" name="Bitmap Image" r:id="rId4" imgW="6706536" imgH="4780952" progId="Paint.Picture">
                  <p:embed/>
                </p:oleObj>
              </mc:Choice>
              <mc:Fallback>
                <p:oleObj name="Bitmap Image" r:id="rId4" imgW="6706536" imgH="4780952" progId="Paint.Picture">
                  <p:embed/>
                  <p:pic>
                    <p:nvPicPr>
                      <p:cNvPr id="0" nam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43050" y="2286000"/>
                        <a:ext cx="5924550" cy="422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6327" name="AutoShape 7"/>
          <p:cNvSpPr>
            <a:spLocks noChangeArrowheads="1"/>
          </p:cNvSpPr>
          <p:nvPr/>
        </p:nvSpPr>
        <p:spPr bwMode="auto">
          <a:xfrm>
            <a:off x="2659063" y="2286000"/>
            <a:ext cx="1379537" cy="1524000"/>
          </a:xfrm>
          <a:prstGeom prst="roundRect">
            <a:avLst>
              <a:gd name="adj" fmla="val 16667"/>
            </a:avLst>
          </a:prstGeom>
          <a:noFill/>
          <a:ln w="57150">
            <a:solidFill>
              <a:srgbClr val="A5002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nvGrpSpPr>
          <p:cNvPr id="56328" name="Group 8"/>
          <p:cNvGrpSpPr>
            <a:grpSpLocks/>
          </p:cNvGrpSpPr>
          <p:nvPr/>
        </p:nvGrpSpPr>
        <p:grpSpPr bwMode="auto">
          <a:xfrm>
            <a:off x="4162425" y="2262188"/>
            <a:ext cx="2924175" cy="2538412"/>
            <a:chOff x="3390" y="1392"/>
            <a:chExt cx="1842" cy="1599"/>
          </a:xfrm>
        </p:grpSpPr>
        <p:sp>
          <p:nvSpPr>
            <p:cNvPr id="56329" name="AutoShape 9"/>
            <p:cNvSpPr>
              <a:spLocks noChangeArrowheads="1"/>
            </p:cNvSpPr>
            <p:nvPr/>
          </p:nvSpPr>
          <p:spPr bwMode="auto">
            <a:xfrm>
              <a:off x="3390" y="1392"/>
              <a:ext cx="1842" cy="1599"/>
            </a:xfrm>
            <a:prstGeom prst="roundRect">
              <a:avLst>
                <a:gd name="adj" fmla="val 16667"/>
              </a:avLst>
            </a:prstGeom>
            <a:solidFill>
              <a:srgbClr val="DDDDDD"/>
            </a:solidFill>
            <a:ln w="57150">
              <a:solidFill>
                <a:srgbClr val="A50021"/>
              </a:solidFill>
              <a:round/>
              <a:headEnd/>
              <a:tailEnd/>
            </a:ln>
            <a:effectLst>
              <a:outerShdw dist="107763" dir="2700000" algn="ctr" rotWithShape="0">
                <a:schemeClr val="bg2"/>
              </a:outerShdw>
            </a:effectLst>
          </p:spPr>
          <p:txBody>
            <a:bodyPr anchor="ctr">
              <a:spAutoFit/>
            </a:bodyPr>
            <a:lstStyle/>
            <a:p>
              <a:endParaRPr lang="fr-FR"/>
            </a:p>
          </p:txBody>
        </p:sp>
        <p:sp>
          <p:nvSpPr>
            <p:cNvPr id="56330" name="Text Box 10"/>
            <p:cNvSpPr txBox="1">
              <a:spLocks noChangeArrowheads="1"/>
            </p:cNvSpPr>
            <p:nvPr/>
          </p:nvSpPr>
          <p:spPr bwMode="auto">
            <a:xfrm>
              <a:off x="3948" y="2503"/>
              <a:ext cx="692" cy="288"/>
            </a:xfrm>
            <a:prstGeom prst="rect">
              <a:avLst/>
            </a:prstGeom>
            <a:solidFill>
              <a:srgbClr val="DDDDDD"/>
            </a:solidFill>
            <a:ln>
              <a:noFill/>
            </a:ln>
            <a:effectLst/>
            <a:extLst>
              <a:ext uri="{91240B29-F687-4F45-9708-019B960494DF}">
                <a14:hiddenLine xmlns:a14="http://schemas.microsoft.com/office/drawing/2010/main" w="28575">
                  <a:solidFill>
                    <a:srgbClr val="33CC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lgn="ctr">
                <a:spcBef>
                  <a:spcPct val="25000"/>
                </a:spcBef>
                <a:buClr>
                  <a:srgbClr val="FFCC00"/>
                </a:buClr>
                <a:buSzPct val="80000"/>
                <a:buFont typeface="Wingdings" pitchFamily="2" charset="2"/>
                <a:buNone/>
              </a:pPr>
              <a:r>
                <a:rPr kumimoji="1" lang="en-US" sz="2400" b="1">
                  <a:solidFill>
                    <a:schemeClr val="bg1"/>
                  </a:solidFill>
                  <a:latin typeface="Times New Roman" pitchFamily="18" charset="0"/>
                </a:rPr>
                <a:t>Sphere</a:t>
              </a:r>
            </a:p>
          </p:txBody>
        </p:sp>
        <p:sp>
          <p:nvSpPr>
            <p:cNvPr id="56331" name="Freeform 11"/>
            <p:cNvSpPr>
              <a:spLocks/>
            </p:cNvSpPr>
            <p:nvPr/>
          </p:nvSpPr>
          <p:spPr bwMode="auto">
            <a:xfrm>
              <a:off x="3706" y="1863"/>
              <a:ext cx="1025" cy="630"/>
            </a:xfrm>
            <a:custGeom>
              <a:avLst/>
              <a:gdLst>
                <a:gd name="T0" fmla="*/ 0 w 948"/>
                <a:gd name="T1" fmla="*/ 0 h 555"/>
                <a:gd name="T2" fmla="*/ 0 w 948"/>
                <a:gd name="T3" fmla="*/ 630 h 555"/>
                <a:gd name="T4" fmla="*/ 1025 w 948"/>
                <a:gd name="T5" fmla="*/ 630 h 555"/>
                <a:gd name="T6" fmla="*/ 0 60000 65536"/>
                <a:gd name="T7" fmla="*/ 0 60000 65536"/>
                <a:gd name="T8" fmla="*/ 0 60000 65536"/>
              </a:gdLst>
              <a:ahLst/>
              <a:cxnLst>
                <a:cxn ang="T6">
                  <a:pos x="T0" y="T1"/>
                </a:cxn>
                <a:cxn ang="T7">
                  <a:pos x="T2" y="T3"/>
                </a:cxn>
                <a:cxn ang="T8">
                  <a:pos x="T4" y="T5"/>
                </a:cxn>
              </a:cxnLst>
              <a:rect l="0" t="0" r="r" b="b"/>
              <a:pathLst>
                <a:path w="948" h="555">
                  <a:moveTo>
                    <a:pt x="0" y="0"/>
                  </a:moveTo>
                  <a:lnTo>
                    <a:pt x="0" y="555"/>
                  </a:lnTo>
                  <a:lnTo>
                    <a:pt x="948" y="555"/>
                  </a:lnTo>
                </a:path>
              </a:pathLst>
            </a:custGeom>
            <a:solidFill>
              <a:srgbClr val="DDDDDD"/>
            </a:solidFill>
            <a:ln w="38100" cap="flat" cmpd="sng">
              <a:solidFill>
                <a:srgbClr val="00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a:p>
          </p:txBody>
        </p:sp>
        <p:sp>
          <p:nvSpPr>
            <p:cNvPr id="56332" name="Line 12"/>
            <p:cNvSpPr>
              <a:spLocks noChangeShapeType="1"/>
            </p:cNvSpPr>
            <p:nvPr/>
          </p:nvSpPr>
          <p:spPr bwMode="auto">
            <a:xfrm flipV="1">
              <a:off x="3706" y="1845"/>
              <a:ext cx="510" cy="648"/>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56333" name="Line 13"/>
            <p:cNvSpPr>
              <a:spLocks noChangeShapeType="1"/>
            </p:cNvSpPr>
            <p:nvPr/>
          </p:nvSpPr>
          <p:spPr bwMode="auto">
            <a:xfrm>
              <a:off x="4216" y="1834"/>
              <a:ext cx="0" cy="659"/>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grpSp>
    </p:spTree>
    <p:extLst>
      <p:ext uri="{BB962C8B-B14F-4D97-AF65-F5344CB8AC3E}">
        <p14:creationId xmlns:p14="http://schemas.microsoft.com/office/powerpoint/2010/main" val="58602549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Espace réservé du numéro de diapositive 5"/>
          <p:cNvSpPr>
            <a:spLocks noGrp="1"/>
          </p:cNvSpPr>
          <p:nvPr>
            <p:ph type="sldNum" sz="quarter" idx="12"/>
          </p:nvPr>
        </p:nvSpPr>
        <p:spPr>
          <a:noFill/>
        </p:spPr>
        <p:txBody>
          <a:bodyPr>
            <a:normAutofit fontScale="85000" lnSpcReduction="20000"/>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eaLnBrk="1" hangingPunct="1"/>
            <a:fld id="{34274F73-A5D1-4679-8A3B-D0253311F17F}" type="slidenum">
              <a:rPr lang="fr-FR" sz="1400">
                <a:latin typeface="Comic Sans MS" pitchFamily="66" charset="0"/>
              </a:rPr>
              <a:pPr eaLnBrk="1" hangingPunct="1"/>
              <a:t>57</a:t>
            </a:fld>
            <a:endParaRPr lang="fr-FR" sz="1400">
              <a:latin typeface="Comic Sans MS" pitchFamily="66" charset="0"/>
            </a:endParaRPr>
          </a:p>
        </p:txBody>
      </p:sp>
      <p:sp>
        <p:nvSpPr>
          <p:cNvPr id="57347" name="Rectangle 2"/>
          <p:cNvSpPr>
            <a:spLocks noGrp="1" noChangeArrowheads="1"/>
          </p:cNvSpPr>
          <p:nvPr>
            <p:ph type="title"/>
          </p:nvPr>
        </p:nvSpPr>
        <p:spPr>
          <a:xfrm>
            <a:off x="685800" y="0"/>
            <a:ext cx="7772400" cy="1143000"/>
          </a:xfrm>
        </p:spPr>
        <p:txBody>
          <a:bodyPr>
            <a:normAutofit fontScale="90000"/>
          </a:bodyPr>
          <a:lstStyle/>
          <a:p>
            <a:pPr eaLnBrk="1" hangingPunct="1"/>
            <a:r>
              <a:rPr lang="en-US" smtClean="0"/>
              <a:t>D2 </a:t>
            </a:r>
            <a:r>
              <a:rPr lang="fr-FR" smtClean="0"/>
              <a:t>Distribution de distance</a:t>
            </a:r>
            <a:r>
              <a:rPr lang="en-US" smtClean="0"/>
              <a:t> Résulats</a:t>
            </a:r>
          </a:p>
        </p:txBody>
      </p:sp>
      <p:sp>
        <p:nvSpPr>
          <p:cNvPr id="57348" name="Rectangle 3"/>
          <p:cNvSpPr>
            <a:spLocks noGrp="1" noChangeArrowheads="1"/>
          </p:cNvSpPr>
          <p:nvPr>
            <p:ph type="body" idx="1"/>
          </p:nvPr>
        </p:nvSpPr>
        <p:spPr>
          <a:xfrm>
            <a:off x="685800" y="1371600"/>
            <a:ext cx="7772400" cy="4724400"/>
          </a:xfrm>
        </p:spPr>
        <p:txBody>
          <a:bodyPr/>
          <a:lstStyle/>
          <a:p>
            <a:pPr marL="0" indent="0" eaLnBrk="1" hangingPunct="1">
              <a:buFontTx/>
              <a:buNone/>
            </a:pPr>
            <a:r>
              <a:rPr lang="en-US" sz="2000" smtClean="0"/>
              <a:t>Est ce que la distribution  D2 capture la forme du modèle 3D?</a:t>
            </a:r>
          </a:p>
          <a:p>
            <a:pPr marL="0" indent="0" eaLnBrk="1" hangingPunct="1">
              <a:buFontTx/>
              <a:buNone/>
            </a:pPr>
            <a:endParaRPr lang="en-US" sz="2000" smtClean="0"/>
          </a:p>
        </p:txBody>
      </p:sp>
      <p:sp>
        <p:nvSpPr>
          <p:cNvPr id="57349" name="Text Box 5"/>
          <p:cNvSpPr txBox="1">
            <a:spLocks noChangeArrowheads="1"/>
          </p:cNvSpPr>
          <p:nvPr/>
        </p:nvSpPr>
        <p:spPr bwMode="auto">
          <a:xfrm>
            <a:off x="1806575" y="6461125"/>
            <a:ext cx="54879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33CC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lgn="ctr">
              <a:spcBef>
                <a:spcPct val="25000"/>
              </a:spcBef>
              <a:buClr>
                <a:srgbClr val="FFCC00"/>
              </a:buClr>
              <a:buSzPct val="80000"/>
              <a:buFont typeface="Wingdings" pitchFamily="2" charset="2"/>
              <a:buNone/>
            </a:pPr>
            <a:r>
              <a:rPr kumimoji="1" lang="en-US" sz="2000">
                <a:solidFill>
                  <a:schemeClr val="tx1"/>
                </a:solidFill>
              </a:rPr>
              <a:t>D2 shape distributions for 15 classes of objects</a:t>
            </a:r>
          </a:p>
        </p:txBody>
      </p:sp>
      <p:graphicFrame>
        <p:nvGraphicFramePr>
          <p:cNvPr id="57350" name="Object 6"/>
          <p:cNvGraphicFramePr>
            <a:graphicFrameLocks noChangeAspect="1"/>
          </p:cNvGraphicFramePr>
          <p:nvPr/>
        </p:nvGraphicFramePr>
        <p:xfrm>
          <a:off x="1543050" y="2286000"/>
          <a:ext cx="5924550" cy="4224338"/>
        </p:xfrm>
        <a:graphic>
          <a:graphicData uri="http://schemas.openxmlformats.org/presentationml/2006/ole">
            <mc:AlternateContent xmlns:mc="http://schemas.openxmlformats.org/markup-compatibility/2006">
              <mc:Choice xmlns:v="urn:schemas-microsoft-com:vml" Requires="v">
                <p:oleObj spid="_x0000_s2411577" name="Bitmap Image" r:id="rId4" imgW="6706536" imgH="4780952" progId="Paint.Picture">
                  <p:embed/>
                </p:oleObj>
              </mc:Choice>
              <mc:Fallback>
                <p:oleObj name="Bitmap Image" r:id="rId4" imgW="6706536" imgH="4780952" progId="Paint.Picture">
                  <p:embed/>
                  <p:pic>
                    <p:nvPicPr>
                      <p:cNvPr id="0" nam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43050" y="2286000"/>
                        <a:ext cx="5924550" cy="422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7351" name="AutoShape 7"/>
          <p:cNvSpPr>
            <a:spLocks noChangeArrowheads="1"/>
          </p:cNvSpPr>
          <p:nvPr/>
        </p:nvSpPr>
        <p:spPr bwMode="auto">
          <a:xfrm>
            <a:off x="1524000" y="4884738"/>
            <a:ext cx="1379538" cy="1524000"/>
          </a:xfrm>
          <a:prstGeom prst="roundRect">
            <a:avLst>
              <a:gd name="adj" fmla="val 16667"/>
            </a:avLst>
          </a:prstGeom>
          <a:noFill/>
          <a:ln w="57150">
            <a:solidFill>
              <a:srgbClr val="A5002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nvGrpSpPr>
          <p:cNvPr id="57352" name="Group 8"/>
          <p:cNvGrpSpPr>
            <a:grpSpLocks/>
          </p:cNvGrpSpPr>
          <p:nvPr/>
        </p:nvGrpSpPr>
        <p:grpSpPr bwMode="auto">
          <a:xfrm>
            <a:off x="3048000" y="3886200"/>
            <a:ext cx="2743200" cy="2538413"/>
            <a:chOff x="1680" y="1392"/>
            <a:chExt cx="1728" cy="1599"/>
          </a:xfrm>
        </p:grpSpPr>
        <p:sp>
          <p:nvSpPr>
            <p:cNvPr id="57353" name="AutoShape 9"/>
            <p:cNvSpPr>
              <a:spLocks noChangeArrowheads="1"/>
            </p:cNvSpPr>
            <p:nvPr/>
          </p:nvSpPr>
          <p:spPr bwMode="auto">
            <a:xfrm>
              <a:off x="1680" y="1392"/>
              <a:ext cx="1728" cy="1599"/>
            </a:xfrm>
            <a:prstGeom prst="roundRect">
              <a:avLst>
                <a:gd name="adj" fmla="val 16667"/>
              </a:avLst>
            </a:prstGeom>
            <a:solidFill>
              <a:srgbClr val="DDDDDD"/>
            </a:solidFill>
            <a:ln w="57150">
              <a:solidFill>
                <a:srgbClr val="A50021"/>
              </a:solidFill>
              <a:round/>
              <a:headEnd/>
              <a:tailEnd/>
            </a:ln>
            <a:effectLst>
              <a:outerShdw dist="107763" dir="2700000" algn="ctr" rotWithShape="0">
                <a:schemeClr val="bg2"/>
              </a:outerShdw>
            </a:effectLst>
          </p:spPr>
          <p:txBody>
            <a:bodyPr anchor="ctr">
              <a:spAutoFit/>
            </a:bodyPr>
            <a:lstStyle/>
            <a:p>
              <a:endParaRPr lang="fr-FR"/>
            </a:p>
          </p:txBody>
        </p:sp>
        <p:sp>
          <p:nvSpPr>
            <p:cNvPr id="57354" name="Text Box 10"/>
            <p:cNvSpPr txBox="1">
              <a:spLocks noChangeArrowheads="1"/>
            </p:cNvSpPr>
            <p:nvPr/>
          </p:nvSpPr>
          <p:spPr bwMode="auto">
            <a:xfrm>
              <a:off x="1996" y="2503"/>
              <a:ext cx="1178" cy="288"/>
            </a:xfrm>
            <a:prstGeom prst="rect">
              <a:avLst/>
            </a:prstGeom>
            <a:solidFill>
              <a:srgbClr val="DDDDDD"/>
            </a:solidFill>
            <a:ln>
              <a:noFill/>
            </a:ln>
            <a:effectLst/>
            <a:extLst>
              <a:ext uri="{91240B29-F687-4F45-9708-019B960494DF}">
                <a14:hiddenLine xmlns:a14="http://schemas.microsoft.com/office/drawing/2010/main" w="28575">
                  <a:solidFill>
                    <a:srgbClr val="33CC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lgn="ctr">
                <a:spcBef>
                  <a:spcPct val="25000"/>
                </a:spcBef>
                <a:buClr>
                  <a:srgbClr val="FFCC00"/>
                </a:buClr>
                <a:buSzPct val="80000"/>
                <a:buFont typeface="Wingdings" pitchFamily="2" charset="2"/>
                <a:buNone/>
              </a:pPr>
              <a:r>
                <a:rPr kumimoji="1" lang="en-US" sz="2400" b="1">
                  <a:solidFill>
                    <a:schemeClr val="bg1"/>
                  </a:solidFill>
                  <a:latin typeface="Times New Roman" pitchFamily="18" charset="0"/>
                </a:rPr>
                <a:t>Two Spheres</a:t>
              </a:r>
            </a:p>
          </p:txBody>
        </p:sp>
        <p:sp>
          <p:nvSpPr>
            <p:cNvPr id="57355" name="Freeform 11"/>
            <p:cNvSpPr>
              <a:spLocks/>
            </p:cNvSpPr>
            <p:nvPr/>
          </p:nvSpPr>
          <p:spPr bwMode="auto">
            <a:xfrm>
              <a:off x="1994" y="2019"/>
              <a:ext cx="934" cy="474"/>
            </a:xfrm>
            <a:custGeom>
              <a:avLst/>
              <a:gdLst>
                <a:gd name="T0" fmla="*/ 0 w 936"/>
                <a:gd name="T1" fmla="*/ 474 h 418"/>
                <a:gd name="T2" fmla="*/ 123 w 936"/>
                <a:gd name="T3" fmla="*/ 202 h 418"/>
                <a:gd name="T4" fmla="*/ 174 w 936"/>
                <a:gd name="T5" fmla="*/ 90 h 418"/>
                <a:gd name="T6" fmla="*/ 219 w 936"/>
                <a:gd name="T7" fmla="*/ 1 h 418"/>
                <a:gd name="T8" fmla="*/ 228 w 936"/>
                <a:gd name="T9" fmla="*/ 100 h 418"/>
                <a:gd name="T10" fmla="*/ 236 w 936"/>
                <a:gd name="T11" fmla="*/ 341 h 418"/>
                <a:gd name="T12" fmla="*/ 239 w 936"/>
                <a:gd name="T13" fmla="*/ 420 h 418"/>
                <a:gd name="T14" fmla="*/ 239 w 936"/>
                <a:gd name="T15" fmla="*/ 473 h 418"/>
                <a:gd name="T16" fmla="*/ 461 w 936"/>
                <a:gd name="T17" fmla="*/ 466 h 418"/>
                <a:gd name="T18" fmla="*/ 557 w 936"/>
                <a:gd name="T19" fmla="*/ 388 h 418"/>
                <a:gd name="T20" fmla="*/ 650 w 936"/>
                <a:gd name="T21" fmla="*/ 286 h 418"/>
                <a:gd name="T22" fmla="*/ 703 w 936"/>
                <a:gd name="T23" fmla="*/ 235 h 418"/>
                <a:gd name="T24" fmla="*/ 754 w 936"/>
                <a:gd name="T25" fmla="*/ 272 h 418"/>
                <a:gd name="T26" fmla="*/ 793 w 936"/>
                <a:gd name="T27" fmla="*/ 310 h 418"/>
                <a:gd name="T28" fmla="*/ 871 w 936"/>
                <a:gd name="T29" fmla="*/ 395 h 418"/>
                <a:gd name="T30" fmla="*/ 934 w 936"/>
                <a:gd name="T31" fmla="*/ 469 h 4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36" h="418">
                  <a:moveTo>
                    <a:pt x="0" y="418"/>
                  </a:moveTo>
                  <a:cubicBezTo>
                    <a:pt x="20" y="378"/>
                    <a:pt x="94" y="234"/>
                    <a:pt x="123" y="178"/>
                  </a:cubicBezTo>
                  <a:cubicBezTo>
                    <a:pt x="152" y="122"/>
                    <a:pt x="158" y="109"/>
                    <a:pt x="174" y="79"/>
                  </a:cubicBezTo>
                  <a:cubicBezTo>
                    <a:pt x="190" y="49"/>
                    <a:pt x="210" y="0"/>
                    <a:pt x="219" y="1"/>
                  </a:cubicBezTo>
                  <a:cubicBezTo>
                    <a:pt x="228" y="2"/>
                    <a:pt x="225" y="38"/>
                    <a:pt x="228" y="88"/>
                  </a:cubicBezTo>
                  <a:cubicBezTo>
                    <a:pt x="231" y="138"/>
                    <a:pt x="235" y="254"/>
                    <a:pt x="237" y="301"/>
                  </a:cubicBezTo>
                  <a:cubicBezTo>
                    <a:pt x="239" y="348"/>
                    <a:pt x="239" y="351"/>
                    <a:pt x="240" y="370"/>
                  </a:cubicBezTo>
                  <a:cubicBezTo>
                    <a:pt x="241" y="389"/>
                    <a:pt x="243" y="369"/>
                    <a:pt x="240" y="417"/>
                  </a:cubicBezTo>
                  <a:cubicBezTo>
                    <a:pt x="294" y="414"/>
                    <a:pt x="405" y="414"/>
                    <a:pt x="462" y="411"/>
                  </a:cubicBezTo>
                  <a:cubicBezTo>
                    <a:pt x="516" y="381"/>
                    <a:pt x="527" y="368"/>
                    <a:pt x="558" y="342"/>
                  </a:cubicBezTo>
                  <a:cubicBezTo>
                    <a:pt x="589" y="316"/>
                    <a:pt x="626" y="275"/>
                    <a:pt x="651" y="252"/>
                  </a:cubicBezTo>
                  <a:cubicBezTo>
                    <a:pt x="676" y="229"/>
                    <a:pt x="688" y="209"/>
                    <a:pt x="705" y="207"/>
                  </a:cubicBezTo>
                  <a:cubicBezTo>
                    <a:pt x="722" y="205"/>
                    <a:pt x="741" y="229"/>
                    <a:pt x="756" y="240"/>
                  </a:cubicBezTo>
                  <a:cubicBezTo>
                    <a:pt x="771" y="251"/>
                    <a:pt x="775" y="255"/>
                    <a:pt x="795" y="273"/>
                  </a:cubicBezTo>
                  <a:cubicBezTo>
                    <a:pt x="815" y="291"/>
                    <a:pt x="850" y="325"/>
                    <a:pt x="873" y="348"/>
                  </a:cubicBezTo>
                  <a:cubicBezTo>
                    <a:pt x="896" y="371"/>
                    <a:pt x="923" y="400"/>
                    <a:pt x="936" y="414"/>
                  </a:cubicBezTo>
                </a:path>
              </a:pathLst>
            </a:custGeom>
            <a:solidFill>
              <a:srgbClr val="DDDDDD"/>
            </a:solidFill>
            <a:ln w="285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57356" name="Freeform 12"/>
            <p:cNvSpPr>
              <a:spLocks/>
            </p:cNvSpPr>
            <p:nvPr/>
          </p:nvSpPr>
          <p:spPr bwMode="auto">
            <a:xfrm>
              <a:off x="1996" y="1863"/>
              <a:ext cx="1025" cy="630"/>
            </a:xfrm>
            <a:custGeom>
              <a:avLst/>
              <a:gdLst>
                <a:gd name="T0" fmla="*/ 0 w 948"/>
                <a:gd name="T1" fmla="*/ 0 h 555"/>
                <a:gd name="T2" fmla="*/ 0 w 948"/>
                <a:gd name="T3" fmla="*/ 630 h 555"/>
                <a:gd name="T4" fmla="*/ 1025 w 948"/>
                <a:gd name="T5" fmla="*/ 630 h 555"/>
                <a:gd name="T6" fmla="*/ 0 60000 65536"/>
                <a:gd name="T7" fmla="*/ 0 60000 65536"/>
                <a:gd name="T8" fmla="*/ 0 60000 65536"/>
              </a:gdLst>
              <a:ahLst/>
              <a:cxnLst>
                <a:cxn ang="T6">
                  <a:pos x="T0" y="T1"/>
                </a:cxn>
                <a:cxn ang="T7">
                  <a:pos x="T2" y="T3"/>
                </a:cxn>
                <a:cxn ang="T8">
                  <a:pos x="T4" y="T5"/>
                </a:cxn>
              </a:cxnLst>
              <a:rect l="0" t="0" r="r" b="b"/>
              <a:pathLst>
                <a:path w="948" h="555">
                  <a:moveTo>
                    <a:pt x="0" y="0"/>
                  </a:moveTo>
                  <a:lnTo>
                    <a:pt x="0" y="555"/>
                  </a:lnTo>
                  <a:lnTo>
                    <a:pt x="948" y="555"/>
                  </a:lnTo>
                </a:path>
              </a:pathLst>
            </a:custGeom>
            <a:noFill/>
            <a:ln w="38100" cap="flat" cmpd="sng">
              <a:solidFill>
                <a:srgbClr val="0033CC"/>
              </a:solidFill>
              <a:prstDash val="solid"/>
              <a:round/>
              <a:headEnd type="none" w="med" len="med"/>
              <a:tailEnd type="none" w="med" len="me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a:p>
          </p:txBody>
        </p:sp>
      </p:grpSp>
    </p:spTree>
    <p:extLst>
      <p:ext uri="{BB962C8B-B14F-4D97-AF65-F5344CB8AC3E}">
        <p14:creationId xmlns:p14="http://schemas.microsoft.com/office/powerpoint/2010/main" val="73333824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Espace réservé du numéro de diapositive 5"/>
          <p:cNvSpPr>
            <a:spLocks noGrp="1"/>
          </p:cNvSpPr>
          <p:nvPr>
            <p:ph type="sldNum" sz="quarter" idx="12"/>
          </p:nvPr>
        </p:nvSpPr>
        <p:spPr>
          <a:noFill/>
        </p:spPr>
        <p:txBody>
          <a:bodyPr>
            <a:normAutofit fontScale="85000" lnSpcReduction="20000"/>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eaLnBrk="1" hangingPunct="1"/>
            <a:fld id="{BA048E7A-A031-4F90-BB3A-672D09C8126B}" type="slidenum">
              <a:rPr lang="fr-FR" sz="1400">
                <a:latin typeface="Comic Sans MS" pitchFamily="66" charset="0"/>
              </a:rPr>
              <a:pPr eaLnBrk="1" hangingPunct="1"/>
              <a:t>58</a:t>
            </a:fld>
            <a:endParaRPr lang="fr-FR" sz="1400">
              <a:latin typeface="Comic Sans MS" pitchFamily="66" charset="0"/>
            </a:endParaRPr>
          </a:p>
        </p:txBody>
      </p:sp>
      <p:sp>
        <p:nvSpPr>
          <p:cNvPr id="58371" name="Rectangle 2"/>
          <p:cNvSpPr>
            <a:spLocks noGrp="1" noChangeArrowheads="1"/>
          </p:cNvSpPr>
          <p:nvPr>
            <p:ph type="title"/>
          </p:nvPr>
        </p:nvSpPr>
        <p:spPr>
          <a:xfrm>
            <a:off x="609600" y="0"/>
            <a:ext cx="7772400" cy="1143000"/>
          </a:xfrm>
        </p:spPr>
        <p:txBody>
          <a:bodyPr>
            <a:normAutofit fontScale="90000"/>
          </a:bodyPr>
          <a:lstStyle/>
          <a:p>
            <a:pPr eaLnBrk="1" hangingPunct="1"/>
            <a:r>
              <a:rPr lang="en-US" smtClean="0"/>
              <a:t>D2 </a:t>
            </a:r>
            <a:r>
              <a:rPr lang="fr-FR" smtClean="0"/>
              <a:t>Distribution de distance</a:t>
            </a:r>
            <a:r>
              <a:rPr lang="en-US" smtClean="0"/>
              <a:t> Résulats</a:t>
            </a:r>
          </a:p>
        </p:txBody>
      </p:sp>
      <p:sp>
        <p:nvSpPr>
          <p:cNvPr id="58372" name="Rectangle 3"/>
          <p:cNvSpPr>
            <a:spLocks noGrp="1" noChangeArrowheads="1"/>
          </p:cNvSpPr>
          <p:nvPr>
            <p:ph type="body" idx="1"/>
          </p:nvPr>
        </p:nvSpPr>
        <p:spPr>
          <a:xfrm>
            <a:off x="685800" y="1371600"/>
            <a:ext cx="7772400" cy="4724400"/>
          </a:xfrm>
        </p:spPr>
        <p:txBody>
          <a:bodyPr/>
          <a:lstStyle/>
          <a:p>
            <a:pPr marL="0" indent="0" eaLnBrk="1" hangingPunct="1">
              <a:buFontTx/>
              <a:buNone/>
            </a:pPr>
            <a:endParaRPr lang="en-US" dirty="0" smtClean="0">
              <a:solidFill>
                <a:schemeClr val="tx2"/>
              </a:solidFill>
            </a:endParaRPr>
          </a:p>
        </p:txBody>
      </p:sp>
      <p:sp>
        <p:nvSpPr>
          <p:cNvPr id="58373" name="Text Box 5"/>
          <p:cNvSpPr txBox="1">
            <a:spLocks noChangeArrowheads="1"/>
          </p:cNvSpPr>
          <p:nvPr/>
        </p:nvSpPr>
        <p:spPr bwMode="auto">
          <a:xfrm>
            <a:off x="1806575" y="6461125"/>
            <a:ext cx="54879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33CC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lgn="ctr">
              <a:spcBef>
                <a:spcPct val="25000"/>
              </a:spcBef>
              <a:buClr>
                <a:srgbClr val="FFCC00"/>
              </a:buClr>
              <a:buSzPct val="80000"/>
              <a:buFont typeface="Wingdings" pitchFamily="2" charset="2"/>
              <a:buNone/>
            </a:pPr>
            <a:r>
              <a:rPr kumimoji="1" lang="en-US" sz="2000">
                <a:solidFill>
                  <a:schemeClr val="tx1"/>
                </a:solidFill>
              </a:rPr>
              <a:t>D2 shape distributions for 15 classes of objects</a:t>
            </a:r>
          </a:p>
        </p:txBody>
      </p:sp>
      <p:graphicFrame>
        <p:nvGraphicFramePr>
          <p:cNvPr id="58374" name="Object 6"/>
          <p:cNvGraphicFramePr>
            <a:graphicFrameLocks noChangeAspect="1"/>
          </p:cNvGraphicFramePr>
          <p:nvPr/>
        </p:nvGraphicFramePr>
        <p:xfrm>
          <a:off x="1543050" y="2286000"/>
          <a:ext cx="5924550" cy="4224338"/>
        </p:xfrm>
        <a:graphic>
          <a:graphicData uri="http://schemas.openxmlformats.org/presentationml/2006/ole">
            <mc:AlternateContent xmlns:mc="http://schemas.openxmlformats.org/markup-compatibility/2006">
              <mc:Choice xmlns:v="urn:schemas-microsoft-com:vml" Requires="v">
                <p:oleObj spid="_x0000_s2412601" name="Bitmap Image" r:id="rId4" imgW="6706536" imgH="4780952" progId="Paint.Picture">
                  <p:embed/>
                </p:oleObj>
              </mc:Choice>
              <mc:Fallback>
                <p:oleObj name="Bitmap Image" r:id="rId4" imgW="6706536" imgH="4780952" progId="Paint.Picture">
                  <p:embed/>
                  <p:pic>
                    <p:nvPicPr>
                      <p:cNvPr id="0" nam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43050" y="2286000"/>
                        <a:ext cx="5924550" cy="422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80772163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Espace réservé du numéro de diapositive 5"/>
          <p:cNvSpPr>
            <a:spLocks noGrp="1"/>
          </p:cNvSpPr>
          <p:nvPr>
            <p:ph type="sldNum" sz="quarter" idx="12"/>
          </p:nvPr>
        </p:nvSpPr>
        <p:spPr>
          <a:noFill/>
        </p:spPr>
        <p:txBody>
          <a:bodyPr>
            <a:normAutofit fontScale="85000" lnSpcReduction="20000"/>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eaLnBrk="1" hangingPunct="1"/>
            <a:fld id="{39553ABF-5556-4B39-8D9F-E36A7C15DEE2}" type="slidenum">
              <a:rPr lang="fr-FR" sz="1400">
                <a:latin typeface="Comic Sans MS" pitchFamily="66" charset="0"/>
              </a:rPr>
              <a:pPr eaLnBrk="1" hangingPunct="1"/>
              <a:t>59</a:t>
            </a:fld>
            <a:endParaRPr lang="fr-FR" sz="1400">
              <a:latin typeface="Comic Sans MS" pitchFamily="66" charset="0"/>
            </a:endParaRPr>
          </a:p>
        </p:txBody>
      </p:sp>
      <p:sp>
        <p:nvSpPr>
          <p:cNvPr id="59395" name="Rectangle 2"/>
          <p:cNvSpPr>
            <a:spLocks noGrp="1" noChangeArrowheads="1"/>
          </p:cNvSpPr>
          <p:nvPr>
            <p:ph type="title"/>
          </p:nvPr>
        </p:nvSpPr>
        <p:spPr>
          <a:xfrm>
            <a:off x="685800" y="0"/>
            <a:ext cx="7772400" cy="1143000"/>
          </a:xfrm>
        </p:spPr>
        <p:txBody>
          <a:bodyPr/>
          <a:lstStyle/>
          <a:p>
            <a:pPr eaLnBrk="1" hangingPunct="1"/>
            <a:r>
              <a:rPr lang="en-US" smtClean="0"/>
              <a:t>D2 </a:t>
            </a:r>
            <a:r>
              <a:rPr lang="fr-FR" smtClean="0"/>
              <a:t>Distribution de distance</a:t>
            </a:r>
            <a:r>
              <a:rPr lang="en-US" smtClean="0"/>
              <a:t> </a:t>
            </a:r>
          </a:p>
        </p:txBody>
      </p:sp>
      <p:sp>
        <p:nvSpPr>
          <p:cNvPr id="59396" name="Rectangle 3"/>
          <p:cNvSpPr>
            <a:spLocks noGrp="1" noChangeArrowheads="1"/>
          </p:cNvSpPr>
          <p:nvPr>
            <p:ph type="body" idx="1"/>
          </p:nvPr>
        </p:nvSpPr>
        <p:spPr>
          <a:xfrm>
            <a:off x="685800" y="1371600"/>
            <a:ext cx="7772400" cy="4724400"/>
          </a:xfrm>
        </p:spPr>
        <p:txBody>
          <a:bodyPr/>
          <a:lstStyle/>
          <a:p>
            <a:pPr marL="0" indent="0" eaLnBrk="1" hangingPunct="1">
              <a:buFontTx/>
              <a:buNone/>
            </a:pPr>
            <a:r>
              <a:rPr lang="en-US" smtClean="0"/>
              <a:t>Precision vs. recall on Princeton Benchmark</a:t>
            </a:r>
          </a:p>
        </p:txBody>
      </p:sp>
      <p:graphicFrame>
        <p:nvGraphicFramePr>
          <p:cNvPr id="59397" name="Object 6"/>
          <p:cNvGraphicFramePr>
            <a:graphicFrameLocks noChangeAspect="1"/>
          </p:cNvGraphicFramePr>
          <p:nvPr/>
        </p:nvGraphicFramePr>
        <p:xfrm>
          <a:off x="1444625" y="1697038"/>
          <a:ext cx="5783263" cy="4826000"/>
        </p:xfrm>
        <a:graphic>
          <a:graphicData uri="http://schemas.openxmlformats.org/presentationml/2006/ole">
            <mc:AlternateContent xmlns:mc="http://schemas.openxmlformats.org/markup-compatibility/2006">
              <mc:Choice xmlns:v="urn:schemas-microsoft-com:vml" Requires="v">
                <p:oleObj spid="_x0000_s2413625" name="Graphique" r:id="rId5" imgW="5905386" imgH="4914951" progId="Excel.Chart.8">
                  <p:embed followColorScheme="full"/>
                </p:oleObj>
              </mc:Choice>
              <mc:Fallback>
                <p:oleObj name="Graphique" r:id="rId5" imgW="5905386" imgH="4914951" progId="Excel.Chart.8">
                  <p:embed followColorScheme="full"/>
                  <p:pic>
                    <p:nvPicPr>
                      <p:cNvPr id="0" name=""/>
                      <p:cNvPicPr>
                        <a:picLocks noChangeAspect="1" noChangeArrowheads="1"/>
                      </p:cNvPicPr>
                      <p:nvPr/>
                    </p:nvPicPr>
                    <p:blipFill>
                      <a:blip r:embed="rId6"/>
                      <a:srcRect/>
                      <a:stretch>
                        <a:fillRect/>
                      </a:stretch>
                    </p:blipFill>
                    <p:spPr bwMode="auto">
                      <a:xfrm>
                        <a:off x="1444625" y="1697038"/>
                        <a:ext cx="5783263" cy="482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138777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1122" name="Picture 2" descr="ObjectComple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850" y="5397500"/>
            <a:ext cx="9271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1123" name="Picture 3" descr="vaso"/>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a:xfrm>
            <a:off x="6335713" y="4857750"/>
            <a:ext cx="904875" cy="1585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7" name="Rectangle 4"/>
          <p:cNvSpPr>
            <a:spLocks noGrp="1" noChangeArrowheads="1"/>
          </p:cNvSpPr>
          <p:nvPr>
            <p:ph type="title"/>
          </p:nvPr>
        </p:nvSpPr>
        <p:spPr>
          <a:xfrm>
            <a:off x="215900" y="0"/>
            <a:ext cx="8928100" cy="771525"/>
          </a:xfrm>
        </p:spPr>
        <p:txBody>
          <a:bodyPr>
            <a:normAutofit/>
          </a:bodyPr>
          <a:lstStyle/>
          <a:p>
            <a:r>
              <a:rPr lang="fr-FR" dirty="0"/>
              <a:t>Recherche par le contenu 3D</a:t>
            </a:r>
          </a:p>
        </p:txBody>
      </p:sp>
      <p:sp>
        <p:nvSpPr>
          <p:cNvPr id="1541126" name="AutoShape 6"/>
          <p:cNvSpPr>
            <a:spLocks/>
          </p:cNvSpPr>
          <p:nvPr/>
        </p:nvSpPr>
        <p:spPr bwMode="auto">
          <a:xfrm>
            <a:off x="2843213" y="1652587"/>
            <a:ext cx="76200" cy="2286000"/>
          </a:xfrm>
          <a:prstGeom prst="rightBrace">
            <a:avLst>
              <a:gd name="adj1" fmla="val 250000"/>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541127" name="Text Box 7"/>
          <p:cNvSpPr txBox="1">
            <a:spLocks noChangeArrowheads="1"/>
          </p:cNvSpPr>
          <p:nvPr/>
        </p:nvSpPr>
        <p:spPr bwMode="auto">
          <a:xfrm>
            <a:off x="3059113" y="2481262"/>
            <a:ext cx="1441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eaLnBrk="1" hangingPunct="1"/>
            <a:r>
              <a:rPr lang="fr-FR" sz="2400">
                <a:solidFill>
                  <a:schemeClr val="tx1"/>
                </a:solidFill>
              </a:rPr>
              <a:t>en  2D</a:t>
            </a:r>
          </a:p>
        </p:txBody>
      </p:sp>
      <p:sp>
        <p:nvSpPr>
          <p:cNvPr id="1541128" name="AutoShape 8"/>
          <p:cNvSpPr>
            <a:spLocks noChangeArrowheads="1"/>
          </p:cNvSpPr>
          <p:nvPr/>
        </p:nvSpPr>
        <p:spPr bwMode="auto">
          <a:xfrm flipV="1">
            <a:off x="827088" y="3705225"/>
            <a:ext cx="1765300" cy="1765300"/>
          </a:xfrm>
          <a:custGeom>
            <a:avLst/>
            <a:gdLst>
              <a:gd name="T0" fmla="*/ 1232032 w 21600"/>
              <a:gd name="T1" fmla="*/ 0 h 21600"/>
              <a:gd name="T2" fmla="*/ 1232032 w 21600"/>
              <a:gd name="T3" fmla="*/ 993635 h 21600"/>
              <a:gd name="T4" fmla="*/ 246897 w 21600"/>
              <a:gd name="T5" fmla="*/ 1765300 h 21600"/>
              <a:gd name="T6" fmla="*/ 1765300 w 21600"/>
              <a:gd name="T7" fmla="*/ 496818 h 21600"/>
              <a:gd name="T8" fmla="*/ 17694720 60000 65536"/>
              <a:gd name="T9" fmla="*/ 5898240 60000 65536"/>
              <a:gd name="T10" fmla="*/ 5898240 60000 65536"/>
              <a:gd name="T11" fmla="*/ 0 60000 65536"/>
              <a:gd name="T12" fmla="*/ 12427 w 21600"/>
              <a:gd name="T13" fmla="*/ 3124 h 21600"/>
              <a:gd name="T14" fmla="*/ 18428 w 21600"/>
              <a:gd name="T15" fmla="*/ 9034 h 21600"/>
            </a:gdLst>
            <a:ahLst/>
            <a:cxnLst>
              <a:cxn ang="T8">
                <a:pos x="T0" y="T1"/>
              </a:cxn>
              <a:cxn ang="T9">
                <a:pos x="T2" y="T3"/>
              </a:cxn>
              <a:cxn ang="T10">
                <a:pos x="T4" y="T5"/>
              </a:cxn>
              <a:cxn ang="T11">
                <a:pos x="T6" y="T7"/>
              </a:cxn>
            </a:cxnLst>
            <a:rect l="T12" t="T13" r="T14" b="T15"/>
            <a:pathLst>
              <a:path w="21600" h="21600">
                <a:moveTo>
                  <a:pt x="21600" y="6079"/>
                </a:moveTo>
                <a:lnTo>
                  <a:pt x="15075" y="0"/>
                </a:lnTo>
                <a:lnTo>
                  <a:pt x="15075" y="3124"/>
                </a:lnTo>
                <a:lnTo>
                  <a:pt x="12427" y="3124"/>
                </a:lnTo>
                <a:cubicBezTo>
                  <a:pt x="5564" y="3124"/>
                  <a:pt x="0" y="7169"/>
                  <a:pt x="0" y="12158"/>
                </a:cubicBezTo>
                <a:lnTo>
                  <a:pt x="0" y="21600"/>
                </a:lnTo>
                <a:lnTo>
                  <a:pt x="6041" y="21600"/>
                </a:lnTo>
                <a:lnTo>
                  <a:pt x="6041" y="12158"/>
                </a:lnTo>
                <a:cubicBezTo>
                  <a:pt x="6041" y="10433"/>
                  <a:pt x="8900" y="9034"/>
                  <a:pt x="12427" y="9034"/>
                </a:cubicBezTo>
                <a:lnTo>
                  <a:pt x="15075" y="9034"/>
                </a:lnTo>
                <a:lnTo>
                  <a:pt x="15075" y="12158"/>
                </a:lnTo>
                <a:lnTo>
                  <a:pt x="21600" y="6079"/>
                </a:lnTo>
                <a:close/>
              </a:path>
            </a:pathLst>
          </a:cu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541129" name="Rectangle 9"/>
          <p:cNvSpPr>
            <a:spLocks noChangeArrowheads="1"/>
          </p:cNvSpPr>
          <p:nvPr/>
        </p:nvSpPr>
        <p:spPr bwMode="auto">
          <a:xfrm>
            <a:off x="2268538" y="4425950"/>
            <a:ext cx="464820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742950" lvl="1" indent="-285750">
              <a:spcBef>
                <a:spcPct val="20000"/>
              </a:spcBef>
              <a:buFontTx/>
              <a:buChar char="•"/>
            </a:pPr>
            <a:r>
              <a:rPr lang="fr-FR" sz="2800" dirty="0">
                <a:solidFill>
                  <a:schemeClr val="tx1"/>
                </a:solidFill>
              </a:rPr>
              <a:t>Forme 3D</a:t>
            </a:r>
          </a:p>
          <a:p>
            <a:pPr marL="742950" lvl="1" indent="-285750">
              <a:spcBef>
                <a:spcPct val="20000"/>
              </a:spcBef>
              <a:buFontTx/>
              <a:buChar char="•"/>
            </a:pPr>
            <a:r>
              <a:rPr lang="fr-FR" sz="2800" dirty="0">
                <a:solidFill>
                  <a:schemeClr val="tx1"/>
                </a:solidFill>
              </a:rPr>
              <a:t>Couleur</a:t>
            </a:r>
          </a:p>
          <a:p>
            <a:pPr marL="742950" lvl="1" indent="-285750">
              <a:spcBef>
                <a:spcPct val="20000"/>
              </a:spcBef>
              <a:buFontTx/>
              <a:buChar char="•"/>
            </a:pPr>
            <a:r>
              <a:rPr lang="fr-FR" sz="2800" dirty="0">
                <a:solidFill>
                  <a:schemeClr val="tx1"/>
                </a:solidFill>
              </a:rPr>
              <a:t>Texture</a:t>
            </a:r>
          </a:p>
        </p:txBody>
      </p:sp>
      <p:sp>
        <p:nvSpPr>
          <p:cNvPr id="1541130" name="AutoShape 10"/>
          <p:cNvSpPr>
            <a:spLocks/>
          </p:cNvSpPr>
          <p:nvPr/>
        </p:nvSpPr>
        <p:spPr bwMode="auto">
          <a:xfrm>
            <a:off x="4895850" y="4029075"/>
            <a:ext cx="76200" cy="2286000"/>
          </a:xfrm>
          <a:prstGeom prst="rightBrace">
            <a:avLst>
              <a:gd name="adj1" fmla="val 250000"/>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541131" name="Text Box 11"/>
          <p:cNvSpPr txBox="1">
            <a:spLocks noChangeArrowheads="1"/>
          </p:cNvSpPr>
          <p:nvPr/>
        </p:nvSpPr>
        <p:spPr bwMode="auto">
          <a:xfrm>
            <a:off x="5040313" y="4786312"/>
            <a:ext cx="223202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eaLnBrk="1" hangingPunct="1"/>
            <a:r>
              <a:rPr lang="fr-FR" sz="2400" dirty="0">
                <a:solidFill>
                  <a:schemeClr val="tx1"/>
                </a:solidFill>
              </a:rPr>
              <a:t>en </a:t>
            </a:r>
            <a:r>
              <a:rPr lang="fr-FR" sz="2400" dirty="0" smtClean="0">
                <a:solidFill>
                  <a:schemeClr val="tx1"/>
                </a:solidFill>
              </a:rPr>
              <a:t>3D</a:t>
            </a:r>
            <a:endParaRPr lang="fr-FR" sz="2400" dirty="0">
              <a:solidFill>
                <a:schemeClr val="tx1"/>
              </a:solidFill>
            </a:endParaRPr>
          </a:p>
          <a:p>
            <a:pPr eaLnBrk="1" hangingPunct="1"/>
            <a:endParaRPr lang="fr-FR" sz="2400" dirty="0">
              <a:solidFill>
                <a:schemeClr val="tx1"/>
              </a:solidFill>
            </a:endParaRPr>
          </a:p>
        </p:txBody>
      </p:sp>
      <p:pic>
        <p:nvPicPr>
          <p:cNvPr id="1541132" name="Picture 12" descr="048-UFFIZ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5325" y="1627187"/>
            <a:ext cx="1943100" cy="189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1133" name="Picture 13" descr="049-UFFIZ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57988" y="2008187"/>
            <a:ext cx="1455737" cy="214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1134" name="Picture 14" descr="uffiziChil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27925" y="2922587"/>
            <a:ext cx="1311275"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23339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41126"/>
                                        </p:tgtEl>
                                        <p:attrNameLst>
                                          <p:attrName>style.visibility</p:attrName>
                                        </p:attrNameLst>
                                      </p:cBhvr>
                                      <p:to>
                                        <p:strVal val="visible"/>
                                      </p:to>
                                    </p:set>
                                    <p:animEffect transition="in" filter="fade">
                                      <p:cBhvr>
                                        <p:cTn id="7" dur="2000"/>
                                        <p:tgtEl>
                                          <p:spTgt spid="15411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41127"/>
                                        </p:tgtEl>
                                        <p:attrNameLst>
                                          <p:attrName>style.visibility</p:attrName>
                                        </p:attrNameLst>
                                      </p:cBhvr>
                                      <p:to>
                                        <p:strVal val="visible"/>
                                      </p:to>
                                    </p:set>
                                    <p:animEffect transition="in" filter="fade">
                                      <p:cBhvr>
                                        <p:cTn id="10" dur="2000"/>
                                        <p:tgtEl>
                                          <p:spTgt spid="1541127"/>
                                        </p:tgtEl>
                                      </p:cBhvr>
                                    </p:animEffect>
                                  </p:childTnLst>
                                </p:cTn>
                              </p:par>
                              <p:par>
                                <p:cTn id="11" presetID="10" presetClass="entr" presetSubtype="0" fill="hold" nodeType="withEffect">
                                  <p:stCondLst>
                                    <p:cond delay="0"/>
                                  </p:stCondLst>
                                  <p:childTnLst>
                                    <p:set>
                                      <p:cBhvr>
                                        <p:cTn id="12" dur="1" fill="hold">
                                          <p:stCondLst>
                                            <p:cond delay="0"/>
                                          </p:stCondLst>
                                        </p:cTn>
                                        <p:tgtEl>
                                          <p:spTgt spid="1541132"/>
                                        </p:tgtEl>
                                        <p:attrNameLst>
                                          <p:attrName>style.visibility</p:attrName>
                                        </p:attrNameLst>
                                      </p:cBhvr>
                                      <p:to>
                                        <p:strVal val="visible"/>
                                      </p:to>
                                    </p:set>
                                    <p:animEffect transition="in" filter="fade">
                                      <p:cBhvr>
                                        <p:cTn id="13" dur="2000"/>
                                        <p:tgtEl>
                                          <p:spTgt spid="1541132"/>
                                        </p:tgtEl>
                                      </p:cBhvr>
                                    </p:animEffect>
                                  </p:childTnLst>
                                </p:cTn>
                              </p:par>
                              <p:par>
                                <p:cTn id="14" presetID="10" presetClass="entr" presetSubtype="0" fill="hold" nodeType="withEffect">
                                  <p:stCondLst>
                                    <p:cond delay="0"/>
                                  </p:stCondLst>
                                  <p:childTnLst>
                                    <p:set>
                                      <p:cBhvr>
                                        <p:cTn id="15" dur="1" fill="hold">
                                          <p:stCondLst>
                                            <p:cond delay="0"/>
                                          </p:stCondLst>
                                        </p:cTn>
                                        <p:tgtEl>
                                          <p:spTgt spid="1541133"/>
                                        </p:tgtEl>
                                        <p:attrNameLst>
                                          <p:attrName>style.visibility</p:attrName>
                                        </p:attrNameLst>
                                      </p:cBhvr>
                                      <p:to>
                                        <p:strVal val="visible"/>
                                      </p:to>
                                    </p:set>
                                    <p:animEffect transition="in" filter="fade">
                                      <p:cBhvr>
                                        <p:cTn id="16" dur="2000"/>
                                        <p:tgtEl>
                                          <p:spTgt spid="1541133"/>
                                        </p:tgtEl>
                                      </p:cBhvr>
                                    </p:animEffect>
                                  </p:childTnLst>
                                </p:cTn>
                              </p:par>
                              <p:par>
                                <p:cTn id="17" presetID="10" presetClass="entr" presetSubtype="0" fill="hold" nodeType="withEffect">
                                  <p:stCondLst>
                                    <p:cond delay="0"/>
                                  </p:stCondLst>
                                  <p:childTnLst>
                                    <p:set>
                                      <p:cBhvr>
                                        <p:cTn id="18" dur="1" fill="hold">
                                          <p:stCondLst>
                                            <p:cond delay="0"/>
                                          </p:stCondLst>
                                        </p:cTn>
                                        <p:tgtEl>
                                          <p:spTgt spid="1541134"/>
                                        </p:tgtEl>
                                        <p:attrNameLst>
                                          <p:attrName>style.visibility</p:attrName>
                                        </p:attrNameLst>
                                      </p:cBhvr>
                                      <p:to>
                                        <p:strVal val="visible"/>
                                      </p:to>
                                    </p:set>
                                    <p:animEffect transition="in" filter="fade">
                                      <p:cBhvr>
                                        <p:cTn id="19" dur="2000"/>
                                        <p:tgtEl>
                                          <p:spTgt spid="154113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541128"/>
                                        </p:tgtEl>
                                        <p:attrNameLst>
                                          <p:attrName>style.visibility</p:attrName>
                                        </p:attrNameLst>
                                      </p:cBhvr>
                                      <p:to>
                                        <p:strVal val="visible"/>
                                      </p:to>
                                    </p:set>
                                    <p:animEffect transition="in" filter="fade">
                                      <p:cBhvr>
                                        <p:cTn id="24" dur="2000"/>
                                        <p:tgtEl>
                                          <p:spTgt spid="154112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41129"/>
                                        </p:tgtEl>
                                        <p:attrNameLst>
                                          <p:attrName>style.visibility</p:attrName>
                                        </p:attrNameLst>
                                      </p:cBhvr>
                                      <p:to>
                                        <p:strVal val="visible"/>
                                      </p:to>
                                    </p:set>
                                    <p:animEffect transition="in" filter="fade">
                                      <p:cBhvr>
                                        <p:cTn id="29" dur="2000"/>
                                        <p:tgtEl>
                                          <p:spTgt spid="1541129"/>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1541122"/>
                                        </p:tgtEl>
                                        <p:attrNameLst>
                                          <p:attrName>style.visibility</p:attrName>
                                        </p:attrNameLst>
                                      </p:cBhvr>
                                      <p:to>
                                        <p:strVal val="visible"/>
                                      </p:to>
                                    </p:set>
                                    <p:animEffect transition="in" filter="fade">
                                      <p:cBhvr>
                                        <p:cTn id="34" dur="2000"/>
                                        <p:tgtEl>
                                          <p:spTgt spid="1541122"/>
                                        </p:tgtEl>
                                      </p:cBhvr>
                                    </p:animEffect>
                                  </p:childTnLst>
                                </p:cTn>
                              </p:par>
                              <p:par>
                                <p:cTn id="35" presetID="10" presetClass="entr" presetSubtype="0" fill="hold" nodeType="withEffect">
                                  <p:stCondLst>
                                    <p:cond delay="0"/>
                                  </p:stCondLst>
                                  <p:childTnLst>
                                    <p:set>
                                      <p:cBhvr>
                                        <p:cTn id="36" dur="1" fill="hold">
                                          <p:stCondLst>
                                            <p:cond delay="0"/>
                                          </p:stCondLst>
                                        </p:cTn>
                                        <p:tgtEl>
                                          <p:spTgt spid="1541123"/>
                                        </p:tgtEl>
                                        <p:attrNameLst>
                                          <p:attrName>style.visibility</p:attrName>
                                        </p:attrNameLst>
                                      </p:cBhvr>
                                      <p:to>
                                        <p:strVal val="visible"/>
                                      </p:to>
                                    </p:set>
                                    <p:animEffect transition="in" filter="fade">
                                      <p:cBhvr>
                                        <p:cTn id="37" dur="2000"/>
                                        <p:tgtEl>
                                          <p:spTgt spid="154112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41130"/>
                                        </p:tgtEl>
                                        <p:attrNameLst>
                                          <p:attrName>style.visibility</p:attrName>
                                        </p:attrNameLst>
                                      </p:cBhvr>
                                      <p:to>
                                        <p:strVal val="visible"/>
                                      </p:to>
                                    </p:set>
                                    <p:animEffect transition="in" filter="fade">
                                      <p:cBhvr>
                                        <p:cTn id="40" dur="2000"/>
                                        <p:tgtEl>
                                          <p:spTgt spid="154113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541131"/>
                                        </p:tgtEl>
                                        <p:attrNameLst>
                                          <p:attrName>style.visibility</p:attrName>
                                        </p:attrNameLst>
                                      </p:cBhvr>
                                      <p:to>
                                        <p:strVal val="visible"/>
                                      </p:to>
                                    </p:set>
                                    <p:animEffect transition="in" filter="fade">
                                      <p:cBhvr>
                                        <p:cTn id="43" dur="2000"/>
                                        <p:tgtEl>
                                          <p:spTgt spid="1541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1126" grpId="0" animBg="1"/>
      <p:bldP spid="1541127" grpId="0"/>
      <p:bldP spid="1541128" grpId="0" animBg="1"/>
      <p:bldP spid="1541129" grpId="0"/>
      <p:bldP spid="1541130" grpId="0" animBg="1"/>
      <p:bldP spid="154113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ce réservé du numéro de diapositive 5"/>
          <p:cNvSpPr>
            <a:spLocks noGrp="1"/>
          </p:cNvSpPr>
          <p:nvPr>
            <p:ph type="sldNum" sz="quarter" idx="12"/>
          </p:nvPr>
        </p:nvSpPr>
        <p:spPr>
          <a:noFill/>
        </p:spPr>
        <p:txBody>
          <a:bodyPr>
            <a:normAutofit fontScale="85000" lnSpcReduction="20000"/>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eaLnBrk="1" hangingPunct="1"/>
            <a:fld id="{ED97BBB2-32EC-42B4-BFF6-39438B4D85A4}" type="slidenum">
              <a:rPr lang="fr-FR" sz="1400">
                <a:latin typeface="Comic Sans MS" pitchFamily="66" charset="0"/>
              </a:rPr>
              <a:pPr eaLnBrk="1" hangingPunct="1"/>
              <a:t>60</a:t>
            </a:fld>
            <a:endParaRPr lang="fr-FR" sz="1400">
              <a:latin typeface="Comic Sans MS" pitchFamily="66" charset="0"/>
            </a:endParaRPr>
          </a:p>
        </p:txBody>
      </p:sp>
      <p:sp>
        <p:nvSpPr>
          <p:cNvPr id="60419" name="Rectangle 2"/>
          <p:cNvSpPr>
            <a:spLocks noGrp="1" noChangeArrowheads="1"/>
          </p:cNvSpPr>
          <p:nvPr>
            <p:ph type="title"/>
          </p:nvPr>
        </p:nvSpPr>
        <p:spPr>
          <a:xfrm>
            <a:off x="609600" y="0"/>
            <a:ext cx="7772400" cy="1143000"/>
          </a:xfrm>
        </p:spPr>
        <p:txBody>
          <a:bodyPr/>
          <a:lstStyle/>
          <a:p>
            <a:pPr eaLnBrk="1" hangingPunct="1"/>
            <a:r>
              <a:rPr lang="en-US" smtClean="0"/>
              <a:t>Conclusion</a:t>
            </a:r>
          </a:p>
        </p:txBody>
      </p:sp>
      <p:sp>
        <p:nvSpPr>
          <p:cNvPr id="60420" name="Rectangle 3"/>
          <p:cNvSpPr>
            <a:spLocks noGrp="1" noChangeArrowheads="1"/>
          </p:cNvSpPr>
          <p:nvPr>
            <p:ph type="body" idx="1"/>
          </p:nvPr>
        </p:nvSpPr>
        <p:spPr>
          <a:xfrm>
            <a:off x="685800" y="2286000"/>
            <a:ext cx="7772400" cy="2438400"/>
          </a:xfrm>
        </p:spPr>
        <p:txBody>
          <a:bodyPr>
            <a:normAutofit/>
          </a:bodyPr>
          <a:lstStyle/>
          <a:p>
            <a:pPr marL="594360" lvl="2" indent="-320040">
              <a:spcBef>
                <a:spcPts val="700"/>
              </a:spcBef>
              <a:buSzPct val="60000"/>
              <a:buFont typeface="Wingdings"/>
              <a:buChar char=""/>
            </a:pPr>
            <a:r>
              <a:rPr lang="en-US" dirty="0" smtClean="0"/>
              <a:t>Les </a:t>
            </a:r>
            <a:r>
              <a:rPr lang="en-US" dirty="0" err="1"/>
              <a:t>descripteur</a:t>
            </a:r>
            <a:r>
              <a:rPr lang="en-US" dirty="0"/>
              <a:t> </a:t>
            </a:r>
            <a:r>
              <a:rPr lang="en-US" dirty="0" err="1"/>
              <a:t>statistiques</a:t>
            </a:r>
            <a:r>
              <a:rPr lang="en-US" dirty="0"/>
              <a:t> </a:t>
            </a:r>
            <a:r>
              <a:rPr lang="en-US" dirty="0" err="1"/>
              <a:t>représentent</a:t>
            </a:r>
            <a:r>
              <a:rPr lang="en-US" dirty="0"/>
              <a:t> la </a:t>
            </a:r>
            <a:r>
              <a:rPr lang="en-US" dirty="0" err="1"/>
              <a:t>géométrie</a:t>
            </a:r>
            <a:r>
              <a:rPr lang="en-US" dirty="0"/>
              <a:t> du </a:t>
            </a:r>
            <a:r>
              <a:rPr lang="en-US" dirty="0" err="1" smtClean="0"/>
              <a:t>modèle</a:t>
            </a:r>
            <a:endParaRPr lang="en-US" dirty="0"/>
          </a:p>
          <a:p>
            <a:pPr marL="594360" lvl="2" indent="-320040">
              <a:spcBef>
                <a:spcPts val="700"/>
              </a:spcBef>
              <a:buSzPct val="60000"/>
              <a:buFont typeface="Wingdings"/>
              <a:buChar char=""/>
            </a:pPr>
            <a:r>
              <a:rPr lang="en-US" dirty="0" err="1" smtClean="0"/>
              <a:t>Permettent</a:t>
            </a:r>
            <a:r>
              <a:rPr lang="en-US" dirty="0" smtClean="0"/>
              <a:t> de comparer </a:t>
            </a:r>
            <a:r>
              <a:rPr lang="en-US" dirty="0"/>
              <a:t>des </a:t>
            </a:r>
            <a:r>
              <a:rPr lang="en-US" dirty="0" err="1"/>
              <a:t>modèles</a:t>
            </a:r>
            <a:r>
              <a:rPr lang="en-US" dirty="0"/>
              <a:t> 3D </a:t>
            </a:r>
            <a:r>
              <a:rPr lang="en-US" dirty="0" err="1"/>
              <a:t>rigides</a:t>
            </a:r>
            <a:r>
              <a:rPr lang="en-US" dirty="0"/>
              <a:t>.</a:t>
            </a:r>
          </a:p>
          <a:p>
            <a:pPr marL="594360" lvl="2" indent="-320040">
              <a:spcBef>
                <a:spcPts val="700"/>
              </a:spcBef>
              <a:buSzPct val="60000"/>
              <a:buFont typeface="Wingdings"/>
              <a:buChar char=""/>
            </a:pPr>
            <a:r>
              <a:rPr lang="en-US" dirty="0" err="1" smtClean="0"/>
              <a:t>Mauvais</a:t>
            </a:r>
            <a:r>
              <a:rPr lang="en-US" dirty="0" smtClean="0"/>
              <a:t> </a:t>
            </a:r>
            <a:r>
              <a:rPr lang="en-US" dirty="0"/>
              <a:t>pour comparer des </a:t>
            </a:r>
            <a:r>
              <a:rPr lang="en-US" dirty="0" err="1"/>
              <a:t>objets</a:t>
            </a:r>
            <a:r>
              <a:rPr lang="en-US" dirty="0"/>
              <a:t> </a:t>
            </a:r>
            <a:r>
              <a:rPr lang="en-US" dirty="0" err="1"/>
              <a:t>déformables</a:t>
            </a:r>
            <a:r>
              <a:rPr lang="en-US" dirty="0"/>
              <a:t>.</a:t>
            </a:r>
          </a:p>
          <a:p>
            <a:pPr marL="594360" lvl="2" indent="-320040">
              <a:spcBef>
                <a:spcPts val="700"/>
              </a:spcBef>
              <a:buSzPct val="60000"/>
              <a:buFont typeface="Wingdings"/>
              <a:buChar char=""/>
            </a:pPr>
            <a:r>
              <a:rPr lang="en-US" dirty="0" err="1"/>
              <a:t>Mauvais</a:t>
            </a:r>
            <a:r>
              <a:rPr lang="en-US" dirty="0"/>
              <a:t> pour comparer des parties de </a:t>
            </a:r>
            <a:r>
              <a:rPr lang="en-US" dirty="0" err="1"/>
              <a:t>deux</a:t>
            </a:r>
            <a:r>
              <a:rPr lang="en-US" dirty="0"/>
              <a:t> </a:t>
            </a:r>
            <a:r>
              <a:rPr lang="en-US" dirty="0" err="1"/>
              <a:t>modèles</a:t>
            </a:r>
            <a:r>
              <a:rPr lang="en-US" dirty="0"/>
              <a:t> 3D.</a:t>
            </a:r>
          </a:p>
        </p:txBody>
      </p:sp>
    </p:spTree>
    <p:extLst>
      <p:ext uri="{BB962C8B-B14F-4D97-AF65-F5344CB8AC3E}">
        <p14:creationId xmlns:p14="http://schemas.microsoft.com/office/powerpoint/2010/main" val="265314677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a:xfrm>
            <a:off x="914400" y="3276600"/>
            <a:ext cx="7620000" cy="2438400"/>
          </a:xfrm>
        </p:spPr>
        <p:txBody>
          <a:bodyPr>
            <a:normAutofit/>
          </a:bodyPr>
          <a:lstStyle/>
          <a:p>
            <a:pPr algn="ctr"/>
            <a:r>
              <a:rPr lang="fr-FR" sz="2500" b="1" dirty="0">
                <a:solidFill>
                  <a:srgbClr val="003399"/>
                </a:solidFill>
                <a:latin typeface="Comic Sans MS" pitchFamily="66" charset="0"/>
              </a:rPr>
              <a:t>Approches vues</a:t>
            </a:r>
          </a:p>
          <a:p>
            <a:pPr algn="ctr"/>
            <a:endParaRPr lang="fr-FR" sz="2500" b="1" dirty="0">
              <a:solidFill>
                <a:srgbClr val="003399"/>
              </a:solidFill>
              <a:latin typeface="Comic Sans MS" pitchFamily="66" charset="0"/>
            </a:endParaRPr>
          </a:p>
          <a:p>
            <a:pPr algn="ctr"/>
            <a:r>
              <a:rPr lang="fr-FR" sz="2500" dirty="0" err="1">
                <a:solidFill>
                  <a:srgbClr val="003399"/>
                </a:solidFill>
                <a:latin typeface="Comic Sans MS" pitchFamily="66" charset="0"/>
              </a:rPr>
              <a:t>T.Filali</a:t>
            </a:r>
            <a:r>
              <a:rPr lang="fr-FR" sz="2500" dirty="0">
                <a:solidFill>
                  <a:srgbClr val="003399"/>
                </a:solidFill>
                <a:latin typeface="Comic Sans MS" pitchFamily="66" charset="0"/>
              </a:rPr>
              <a:t> </a:t>
            </a:r>
            <a:r>
              <a:rPr lang="fr-FR" sz="2500" dirty="0" err="1">
                <a:solidFill>
                  <a:srgbClr val="003399"/>
                </a:solidFill>
                <a:latin typeface="Comic Sans MS" pitchFamily="66" charset="0"/>
              </a:rPr>
              <a:t>Ansary</a:t>
            </a:r>
            <a:r>
              <a:rPr lang="fr-FR" sz="2500" dirty="0">
                <a:solidFill>
                  <a:srgbClr val="003399"/>
                </a:solidFill>
                <a:latin typeface="Comic Sans MS" pitchFamily="66" charset="0"/>
              </a:rPr>
              <a:t>, M. Daoudi, J-P </a:t>
            </a:r>
            <a:r>
              <a:rPr lang="fr-FR" sz="2500" dirty="0" err="1">
                <a:solidFill>
                  <a:srgbClr val="003399"/>
                </a:solidFill>
                <a:latin typeface="Comic Sans MS" pitchFamily="66" charset="0"/>
              </a:rPr>
              <a:t>Vandeborre</a:t>
            </a:r>
            <a:r>
              <a:rPr lang="fr-FR" sz="2500" dirty="0">
                <a:solidFill>
                  <a:srgbClr val="003399"/>
                </a:solidFill>
                <a:latin typeface="Comic Sans MS" pitchFamily="66" charset="0"/>
              </a:rPr>
              <a:t>, A </a:t>
            </a:r>
            <a:r>
              <a:rPr lang="fr-FR" sz="2500" dirty="0" err="1">
                <a:solidFill>
                  <a:srgbClr val="003399"/>
                </a:solidFill>
                <a:latin typeface="Comic Sans MS" pitchFamily="66" charset="0"/>
              </a:rPr>
              <a:t>Bayesian</a:t>
            </a:r>
            <a:r>
              <a:rPr lang="fr-FR" sz="2500" dirty="0">
                <a:solidFill>
                  <a:srgbClr val="003399"/>
                </a:solidFill>
                <a:latin typeface="Comic Sans MS" pitchFamily="66" charset="0"/>
              </a:rPr>
              <a:t> 3D </a:t>
            </a:r>
            <a:r>
              <a:rPr lang="fr-FR" sz="2500" dirty="0" err="1">
                <a:solidFill>
                  <a:srgbClr val="003399"/>
                </a:solidFill>
                <a:latin typeface="Comic Sans MS" pitchFamily="66" charset="0"/>
              </a:rPr>
              <a:t>Search</a:t>
            </a:r>
            <a:r>
              <a:rPr lang="fr-FR" sz="2500" dirty="0">
                <a:solidFill>
                  <a:srgbClr val="003399"/>
                </a:solidFill>
                <a:latin typeface="Comic Sans MS" pitchFamily="66" charset="0"/>
              </a:rPr>
              <a:t> </a:t>
            </a:r>
            <a:r>
              <a:rPr lang="fr-FR" sz="2500" dirty="0" err="1">
                <a:solidFill>
                  <a:srgbClr val="003399"/>
                </a:solidFill>
                <a:latin typeface="Comic Sans MS" pitchFamily="66" charset="0"/>
              </a:rPr>
              <a:t>Engine</a:t>
            </a:r>
            <a:r>
              <a:rPr lang="fr-FR" sz="2500" dirty="0">
                <a:solidFill>
                  <a:srgbClr val="003399"/>
                </a:solidFill>
                <a:latin typeface="Comic Sans MS" pitchFamily="66" charset="0"/>
              </a:rPr>
              <a:t> </a:t>
            </a:r>
            <a:r>
              <a:rPr lang="fr-FR" sz="2500" dirty="0" err="1">
                <a:solidFill>
                  <a:srgbClr val="003399"/>
                </a:solidFill>
                <a:latin typeface="Comic Sans MS" pitchFamily="66" charset="0"/>
              </a:rPr>
              <a:t>using</a:t>
            </a:r>
            <a:r>
              <a:rPr lang="fr-FR" sz="2500" dirty="0">
                <a:solidFill>
                  <a:srgbClr val="003399"/>
                </a:solidFill>
                <a:latin typeface="Comic Sans MS" pitchFamily="66" charset="0"/>
              </a:rPr>
              <a:t> Adaptive </a:t>
            </a:r>
            <a:r>
              <a:rPr lang="fr-FR" sz="2500" dirty="0" err="1">
                <a:solidFill>
                  <a:srgbClr val="003399"/>
                </a:solidFill>
                <a:latin typeface="Comic Sans MS" pitchFamily="66" charset="0"/>
              </a:rPr>
              <a:t>Views</a:t>
            </a:r>
            <a:r>
              <a:rPr lang="fr-FR" sz="2500" dirty="0">
                <a:solidFill>
                  <a:srgbClr val="003399"/>
                </a:solidFill>
                <a:latin typeface="Comic Sans MS" pitchFamily="66" charset="0"/>
              </a:rPr>
              <a:t> </a:t>
            </a:r>
            <a:r>
              <a:rPr lang="fr-FR" sz="2500" dirty="0" err="1">
                <a:solidFill>
                  <a:srgbClr val="003399"/>
                </a:solidFill>
                <a:latin typeface="Comic Sans MS" pitchFamily="66" charset="0"/>
              </a:rPr>
              <a:t>Clustering</a:t>
            </a:r>
            <a:r>
              <a:rPr lang="fr-FR" sz="2500" dirty="0">
                <a:solidFill>
                  <a:srgbClr val="003399"/>
                </a:solidFill>
                <a:latin typeface="Comic Sans MS" pitchFamily="66" charset="0"/>
              </a:rPr>
              <a:t>, IEEE Transactions On </a:t>
            </a:r>
            <a:r>
              <a:rPr lang="fr-FR" sz="2500" dirty="0" err="1">
                <a:solidFill>
                  <a:srgbClr val="003399"/>
                </a:solidFill>
                <a:latin typeface="Comic Sans MS" pitchFamily="66" charset="0"/>
              </a:rPr>
              <a:t>Multimedia</a:t>
            </a:r>
            <a:r>
              <a:rPr lang="fr-FR" sz="2500" b="1" dirty="0">
                <a:solidFill>
                  <a:srgbClr val="003399"/>
                </a:solidFill>
                <a:latin typeface="Comic Sans MS" pitchFamily="66" charset="0"/>
              </a:rPr>
              <a:t> </a:t>
            </a:r>
          </a:p>
          <a:p>
            <a:endParaRPr lang="fr-FR" dirty="0"/>
          </a:p>
        </p:txBody>
      </p:sp>
      <p:sp>
        <p:nvSpPr>
          <p:cNvPr id="3" name="Titre 2"/>
          <p:cNvSpPr>
            <a:spLocks noGrp="1"/>
          </p:cNvSpPr>
          <p:nvPr>
            <p:ph type="title"/>
          </p:nvPr>
        </p:nvSpPr>
        <p:spPr/>
        <p:txBody>
          <a:bodyPr/>
          <a:lstStyle/>
          <a:p>
            <a:endParaRPr lang="fr-FR"/>
          </a:p>
        </p:txBody>
      </p:sp>
    </p:spTree>
    <p:extLst>
      <p:ext uri="{BB962C8B-B14F-4D97-AF65-F5344CB8AC3E}">
        <p14:creationId xmlns:p14="http://schemas.microsoft.com/office/powerpoint/2010/main" val="382358844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Espace réservé du numéro de diapositive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85000" lnSpcReduction="20000"/>
          </a:bodyPr>
          <a:lstStyle>
            <a:lvl1pPr eaLnBrk="0" hangingPunct="0">
              <a:defRPr sz="1600">
                <a:solidFill>
                  <a:schemeClr val="accent2"/>
                </a:solidFill>
                <a:latin typeface="Arial" pitchFamily="34" charset="0"/>
                <a:ea typeface="ＭＳ Ｐゴシック" pitchFamily="34" charset="-128"/>
              </a:defRPr>
            </a:lvl1pPr>
            <a:lvl2pPr marL="742950" indent="-285750" eaLnBrk="0" hangingPunct="0">
              <a:defRPr sz="1600">
                <a:solidFill>
                  <a:schemeClr val="accent2"/>
                </a:solidFill>
                <a:latin typeface="Arial" pitchFamily="34" charset="0"/>
                <a:ea typeface="ＭＳ Ｐゴシック" pitchFamily="34" charset="-128"/>
              </a:defRPr>
            </a:lvl2pPr>
            <a:lvl3pPr marL="1143000" indent="-228600" eaLnBrk="0" hangingPunct="0">
              <a:defRPr sz="1600">
                <a:solidFill>
                  <a:schemeClr val="accent2"/>
                </a:solidFill>
                <a:latin typeface="Arial" pitchFamily="34" charset="0"/>
                <a:ea typeface="ＭＳ Ｐゴシック" pitchFamily="34" charset="-128"/>
              </a:defRPr>
            </a:lvl3pPr>
            <a:lvl4pPr marL="1600200" indent="-228600" eaLnBrk="0" hangingPunct="0">
              <a:defRPr sz="1600">
                <a:solidFill>
                  <a:schemeClr val="accent2"/>
                </a:solidFill>
                <a:latin typeface="Arial" pitchFamily="34" charset="0"/>
                <a:ea typeface="ＭＳ Ｐゴシック" pitchFamily="34" charset="-128"/>
              </a:defRPr>
            </a:lvl4pPr>
            <a:lvl5pPr marL="2057400" indent="-228600" eaLnBrk="0" hangingPunct="0">
              <a:defRPr sz="1600">
                <a:solidFill>
                  <a:schemeClr val="accent2"/>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9pPr>
          </a:lstStyle>
          <a:p>
            <a:pPr eaLnBrk="1" hangingPunct="1"/>
            <a:fld id="{BBDDAD58-7CE9-4A42-842D-C6E6B22BA1CA}" type="slidenum">
              <a:rPr lang="fr-FR" sz="1400" smtClean="0">
                <a:latin typeface="Comic Sans MS" pitchFamily="66" charset="0"/>
              </a:rPr>
              <a:pPr eaLnBrk="1" hangingPunct="1"/>
              <a:t>62</a:t>
            </a:fld>
            <a:endParaRPr lang="fr-FR" sz="1400" smtClean="0">
              <a:latin typeface="Comic Sans MS" pitchFamily="66" charset="0"/>
            </a:endParaRPr>
          </a:p>
        </p:txBody>
      </p:sp>
      <p:grpSp>
        <p:nvGrpSpPr>
          <p:cNvPr id="5123" name="Group 48"/>
          <p:cNvGrpSpPr>
            <a:grpSpLocks/>
          </p:cNvGrpSpPr>
          <p:nvPr/>
        </p:nvGrpSpPr>
        <p:grpSpPr bwMode="auto">
          <a:xfrm>
            <a:off x="457200" y="1552575"/>
            <a:ext cx="8001000" cy="4543425"/>
            <a:chOff x="0" y="978"/>
            <a:chExt cx="5760" cy="3168"/>
          </a:xfrm>
        </p:grpSpPr>
        <p:sp>
          <p:nvSpPr>
            <p:cNvPr id="5125" name="Oval 2"/>
            <p:cNvSpPr>
              <a:spLocks noChangeArrowheads="1"/>
            </p:cNvSpPr>
            <p:nvPr/>
          </p:nvSpPr>
          <p:spPr bwMode="auto">
            <a:xfrm>
              <a:off x="1296" y="1842"/>
              <a:ext cx="1314" cy="1392"/>
            </a:xfrm>
            <a:prstGeom prst="ellipse">
              <a:avLst/>
            </a:prstGeom>
            <a:solidFill>
              <a:srgbClr val="FFFFFF"/>
            </a:solidFill>
            <a:ln w="9525">
              <a:solidFill>
                <a:srgbClr val="000000"/>
              </a:solidFill>
              <a:round/>
              <a:headEnd/>
              <a:tailEnd/>
            </a:ln>
          </p:spPr>
          <p:txBody>
            <a:bodyPr/>
            <a:lstStyle/>
            <a:p>
              <a:endParaRPr lang="fr-FR"/>
            </a:p>
          </p:txBody>
        </p:sp>
        <p:sp>
          <p:nvSpPr>
            <p:cNvPr id="5126" name="Line 3"/>
            <p:cNvSpPr>
              <a:spLocks noChangeShapeType="1"/>
            </p:cNvSpPr>
            <p:nvPr/>
          </p:nvSpPr>
          <p:spPr bwMode="auto">
            <a:xfrm>
              <a:off x="4320" y="2899"/>
              <a:ext cx="1" cy="684"/>
            </a:xfrm>
            <a:prstGeom prst="line">
              <a:avLst/>
            </a:prstGeom>
            <a:noFill/>
            <a:ln w="76200">
              <a:solidFill>
                <a:schemeClr val="accent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5127" name="AutoShape 4"/>
            <p:cNvSpPr>
              <a:spLocks noChangeArrowheads="1"/>
            </p:cNvSpPr>
            <p:nvPr/>
          </p:nvSpPr>
          <p:spPr bwMode="auto">
            <a:xfrm>
              <a:off x="4704" y="1266"/>
              <a:ext cx="422" cy="2640"/>
            </a:xfrm>
            <a:prstGeom prst="rightArrowCallout">
              <a:avLst>
                <a:gd name="adj1" fmla="val 156398"/>
                <a:gd name="adj2" fmla="val 156398"/>
                <a:gd name="adj3" fmla="val 16667"/>
                <a:gd name="adj4" fmla="val 66667"/>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endParaRPr lang="fr-FR" sz="4400">
                <a:solidFill>
                  <a:schemeClr val="tx1"/>
                </a:solidFill>
                <a:latin typeface="Times New Roman" pitchFamily="18" charset="0"/>
              </a:endParaRPr>
            </a:p>
          </p:txBody>
        </p:sp>
        <p:pic>
          <p:nvPicPr>
            <p:cNvPr id="5128" name="Picture 5" descr="D:\Documents and Settings\Filali.PROFESSEUR\Mes documents\Mes images\Presentation\img4.bmp"/>
            <p:cNvPicPr preferRelativeResize="0">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27" y="1746"/>
              <a:ext cx="633"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6" descr="D:\Documents and Settings\Filali.PROFESSEUR\Mes documents\Mes images\Presentation\img2.bmp"/>
            <p:cNvPicPr preferRelativeResize="0">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27" y="1266"/>
              <a:ext cx="633"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Picture 7" descr="D:\Documents and Settings\Filali.PROFESSEUR\Mes documents\Mes images\Presentation\img3.bmp"/>
            <p:cNvPicPr preferRelativeResize="0">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27" y="3042"/>
              <a:ext cx="633"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Picture 8" descr="D:\Documents and Settings\Filali.PROFESSEUR\Mes documents\Mes images\Presentation\img5.bmp"/>
            <p:cNvPicPr preferRelativeResize="0">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27" y="2322"/>
              <a:ext cx="633"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2" name="Rectangle 9"/>
            <p:cNvSpPr>
              <a:spLocks noChangeArrowheads="1"/>
            </p:cNvSpPr>
            <p:nvPr/>
          </p:nvSpPr>
          <p:spPr bwMode="auto">
            <a:xfrm>
              <a:off x="4746" y="1776"/>
              <a:ext cx="295" cy="2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lnSpc>
                  <a:spcPct val="90000"/>
                </a:lnSpc>
              </a:pPr>
              <a:r>
                <a:rPr lang="fr-FR" sz="1800">
                  <a:solidFill>
                    <a:schemeClr val="tx1"/>
                  </a:solidFill>
                  <a:latin typeface="Times New Roman" pitchFamily="18" charset="0"/>
                </a:rPr>
                <a:t>A</a:t>
              </a:r>
            </a:p>
            <a:p>
              <a:pPr eaLnBrk="0" hangingPunct="0">
                <a:lnSpc>
                  <a:spcPct val="90000"/>
                </a:lnSpc>
              </a:pPr>
              <a:r>
                <a:rPr lang="fr-FR" sz="1800">
                  <a:solidFill>
                    <a:schemeClr val="tx1"/>
                  </a:solidFill>
                  <a:latin typeface="Times New Roman" pitchFamily="18" charset="0"/>
                </a:rPr>
                <a:t>L</a:t>
              </a:r>
            </a:p>
            <a:p>
              <a:pPr eaLnBrk="0" hangingPunct="0">
                <a:lnSpc>
                  <a:spcPct val="90000"/>
                </a:lnSpc>
              </a:pPr>
              <a:r>
                <a:rPr lang="fr-FR" sz="1800">
                  <a:solidFill>
                    <a:schemeClr val="tx1"/>
                  </a:solidFill>
                  <a:latin typeface="Times New Roman" pitchFamily="18" charset="0"/>
                </a:rPr>
                <a:t>G</a:t>
              </a:r>
            </a:p>
            <a:p>
              <a:pPr eaLnBrk="0" hangingPunct="0">
                <a:lnSpc>
                  <a:spcPct val="90000"/>
                </a:lnSpc>
              </a:pPr>
              <a:r>
                <a:rPr lang="fr-FR" sz="1800">
                  <a:solidFill>
                    <a:schemeClr val="tx1"/>
                  </a:solidFill>
                  <a:latin typeface="Times New Roman" pitchFamily="18" charset="0"/>
                </a:rPr>
                <a:t>O</a:t>
              </a:r>
            </a:p>
            <a:p>
              <a:pPr eaLnBrk="0" hangingPunct="0">
                <a:lnSpc>
                  <a:spcPct val="90000"/>
                </a:lnSpc>
              </a:pPr>
              <a:r>
                <a:rPr lang="fr-FR" sz="1800">
                  <a:solidFill>
                    <a:schemeClr val="tx1"/>
                  </a:solidFill>
                  <a:latin typeface="Times New Roman" pitchFamily="18" charset="0"/>
                </a:rPr>
                <a:t>R</a:t>
              </a:r>
            </a:p>
            <a:p>
              <a:pPr eaLnBrk="0" hangingPunct="0">
                <a:lnSpc>
                  <a:spcPct val="90000"/>
                </a:lnSpc>
              </a:pPr>
              <a:r>
                <a:rPr lang="fr-FR" sz="1800">
                  <a:solidFill>
                    <a:schemeClr val="tx1"/>
                  </a:solidFill>
                  <a:latin typeface="Times New Roman" pitchFamily="18" charset="0"/>
                </a:rPr>
                <a:t>I</a:t>
              </a:r>
            </a:p>
            <a:p>
              <a:pPr eaLnBrk="0" hangingPunct="0">
                <a:lnSpc>
                  <a:spcPct val="90000"/>
                </a:lnSpc>
              </a:pPr>
              <a:r>
                <a:rPr lang="fr-FR" sz="1800">
                  <a:solidFill>
                    <a:schemeClr val="tx1"/>
                  </a:solidFill>
                  <a:latin typeface="Times New Roman" pitchFamily="18" charset="0"/>
                </a:rPr>
                <a:t>T</a:t>
              </a:r>
            </a:p>
            <a:p>
              <a:pPr eaLnBrk="0" hangingPunct="0">
                <a:lnSpc>
                  <a:spcPct val="90000"/>
                </a:lnSpc>
              </a:pPr>
              <a:r>
                <a:rPr lang="fr-FR" sz="1800">
                  <a:solidFill>
                    <a:schemeClr val="tx1"/>
                  </a:solidFill>
                  <a:latin typeface="Times New Roman" pitchFamily="18" charset="0"/>
                </a:rPr>
                <a:t>H</a:t>
              </a:r>
            </a:p>
            <a:p>
              <a:pPr eaLnBrk="0" hangingPunct="0">
                <a:lnSpc>
                  <a:spcPct val="90000"/>
                </a:lnSpc>
              </a:pPr>
              <a:r>
                <a:rPr lang="fr-FR" sz="1800">
                  <a:solidFill>
                    <a:schemeClr val="tx1"/>
                  </a:solidFill>
                  <a:latin typeface="Times New Roman" pitchFamily="18" charset="0"/>
                </a:rPr>
                <a:t>M</a:t>
              </a:r>
            </a:p>
            <a:p>
              <a:pPr eaLnBrk="0" hangingPunct="0">
                <a:lnSpc>
                  <a:spcPct val="90000"/>
                </a:lnSpc>
              </a:pPr>
              <a:r>
                <a:rPr lang="fr-FR" sz="2400">
                  <a:solidFill>
                    <a:schemeClr val="tx1"/>
                  </a:solidFill>
                  <a:latin typeface="Times New Roman" pitchFamily="18" charset="0"/>
                </a:rPr>
                <a:t>        </a:t>
              </a:r>
            </a:p>
          </p:txBody>
        </p:sp>
        <p:sp>
          <p:nvSpPr>
            <p:cNvPr id="5133" name="Text Box 10"/>
            <p:cNvSpPr txBox="1">
              <a:spLocks noChangeArrowheads="1"/>
            </p:cNvSpPr>
            <p:nvPr/>
          </p:nvSpPr>
          <p:spPr bwMode="auto">
            <a:xfrm>
              <a:off x="1680" y="1698"/>
              <a:ext cx="98"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accent2"/>
                  </a:solidFill>
                  <a:latin typeface="Arial" pitchFamily="34" charset="0"/>
                  <a:ea typeface="ＭＳ Ｐゴシック" pitchFamily="34" charset="-128"/>
                </a:defRPr>
              </a:lvl1pPr>
              <a:lvl2pPr marL="742950" indent="-285750" eaLnBrk="0" hangingPunct="0">
                <a:defRPr sz="1600">
                  <a:solidFill>
                    <a:schemeClr val="accent2"/>
                  </a:solidFill>
                  <a:latin typeface="Arial" pitchFamily="34" charset="0"/>
                  <a:ea typeface="ＭＳ Ｐゴシック" pitchFamily="34" charset="-128"/>
                </a:defRPr>
              </a:lvl2pPr>
              <a:lvl3pPr marL="1143000" indent="-228600" eaLnBrk="0" hangingPunct="0">
                <a:defRPr sz="1600">
                  <a:solidFill>
                    <a:schemeClr val="accent2"/>
                  </a:solidFill>
                  <a:latin typeface="Arial" pitchFamily="34" charset="0"/>
                  <a:ea typeface="ＭＳ Ｐゴシック" pitchFamily="34" charset="-128"/>
                </a:defRPr>
              </a:lvl3pPr>
              <a:lvl4pPr marL="1600200" indent="-228600" eaLnBrk="0" hangingPunct="0">
                <a:defRPr sz="1600">
                  <a:solidFill>
                    <a:schemeClr val="accent2"/>
                  </a:solidFill>
                  <a:latin typeface="Arial" pitchFamily="34" charset="0"/>
                  <a:ea typeface="ＭＳ Ｐゴシック" pitchFamily="34" charset="-128"/>
                </a:defRPr>
              </a:lvl4pPr>
              <a:lvl5pPr marL="2057400" indent="-228600" eaLnBrk="0" hangingPunct="0">
                <a:defRPr sz="1600">
                  <a:solidFill>
                    <a:schemeClr val="accent2"/>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9pPr>
            </a:lstStyle>
            <a:p>
              <a:r>
                <a:rPr lang="fr-FR" sz="1000">
                  <a:solidFill>
                    <a:schemeClr val="tx1"/>
                  </a:solidFill>
                  <a:latin typeface="Times New Roman" pitchFamily="18" charset="0"/>
                </a:rPr>
                <a:t>y</a:t>
              </a:r>
            </a:p>
          </p:txBody>
        </p:sp>
        <p:sp>
          <p:nvSpPr>
            <p:cNvPr id="5134" name="Text Box 11"/>
            <p:cNvSpPr txBox="1">
              <a:spLocks noChangeArrowheads="1"/>
            </p:cNvSpPr>
            <p:nvPr/>
          </p:nvSpPr>
          <p:spPr bwMode="auto">
            <a:xfrm>
              <a:off x="1330" y="2985"/>
              <a:ext cx="103"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accent2"/>
                  </a:solidFill>
                  <a:latin typeface="Arial" pitchFamily="34" charset="0"/>
                  <a:ea typeface="ＭＳ Ｐゴシック" pitchFamily="34" charset="-128"/>
                </a:defRPr>
              </a:lvl1pPr>
              <a:lvl2pPr marL="742950" indent="-285750" eaLnBrk="0" hangingPunct="0">
                <a:defRPr sz="1600">
                  <a:solidFill>
                    <a:schemeClr val="accent2"/>
                  </a:solidFill>
                  <a:latin typeface="Arial" pitchFamily="34" charset="0"/>
                  <a:ea typeface="ＭＳ Ｐゴシック" pitchFamily="34" charset="-128"/>
                </a:defRPr>
              </a:lvl2pPr>
              <a:lvl3pPr marL="1143000" indent="-228600" eaLnBrk="0" hangingPunct="0">
                <a:defRPr sz="1600">
                  <a:solidFill>
                    <a:schemeClr val="accent2"/>
                  </a:solidFill>
                  <a:latin typeface="Arial" pitchFamily="34" charset="0"/>
                  <a:ea typeface="ＭＳ Ｐゴシック" pitchFamily="34" charset="-128"/>
                </a:defRPr>
              </a:lvl3pPr>
              <a:lvl4pPr marL="1600200" indent="-228600" eaLnBrk="0" hangingPunct="0">
                <a:defRPr sz="1600">
                  <a:solidFill>
                    <a:schemeClr val="accent2"/>
                  </a:solidFill>
                  <a:latin typeface="Arial" pitchFamily="34" charset="0"/>
                  <a:ea typeface="ＭＳ Ｐゴシック" pitchFamily="34" charset="-128"/>
                </a:defRPr>
              </a:lvl4pPr>
              <a:lvl5pPr marL="2057400" indent="-228600" eaLnBrk="0" hangingPunct="0">
                <a:defRPr sz="1600">
                  <a:solidFill>
                    <a:schemeClr val="accent2"/>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9pPr>
            </a:lstStyle>
            <a:p>
              <a:r>
                <a:rPr lang="fr-FR" sz="1000">
                  <a:solidFill>
                    <a:schemeClr val="tx1"/>
                  </a:solidFill>
                  <a:latin typeface="Times New Roman" pitchFamily="18" charset="0"/>
                </a:rPr>
                <a:t>z</a:t>
              </a:r>
            </a:p>
          </p:txBody>
        </p:sp>
        <p:sp>
          <p:nvSpPr>
            <p:cNvPr id="5135" name="Line 12"/>
            <p:cNvSpPr>
              <a:spLocks noChangeShapeType="1"/>
            </p:cNvSpPr>
            <p:nvPr/>
          </p:nvSpPr>
          <p:spPr bwMode="auto">
            <a:xfrm flipH="1" flipV="1">
              <a:off x="1295" y="2562"/>
              <a:ext cx="328"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6" name="Freeform 13"/>
            <p:cNvSpPr>
              <a:spLocks/>
            </p:cNvSpPr>
            <p:nvPr/>
          </p:nvSpPr>
          <p:spPr bwMode="auto">
            <a:xfrm>
              <a:off x="1344" y="2329"/>
              <a:ext cx="1248" cy="185"/>
            </a:xfrm>
            <a:custGeom>
              <a:avLst/>
              <a:gdLst>
                <a:gd name="T0" fmla="*/ 0 w 3330"/>
                <a:gd name="T1" fmla="*/ 0 h 615"/>
                <a:gd name="T2" fmla="*/ 0 w 3330"/>
                <a:gd name="T3" fmla="*/ 0 h 615"/>
                <a:gd name="T4" fmla="*/ 0 w 3330"/>
                <a:gd name="T5" fmla="*/ 0 h 615"/>
                <a:gd name="T6" fmla="*/ 0 w 3330"/>
                <a:gd name="T7" fmla="*/ 0 h 615"/>
                <a:gd name="T8" fmla="*/ 0 w 3330"/>
                <a:gd name="T9" fmla="*/ 0 h 615"/>
                <a:gd name="T10" fmla="*/ 0 w 3330"/>
                <a:gd name="T11" fmla="*/ 0 h 615"/>
                <a:gd name="T12" fmla="*/ 0 w 3330"/>
                <a:gd name="T13" fmla="*/ 0 h 615"/>
                <a:gd name="T14" fmla="*/ 0 w 3330"/>
                <a:gd name="T15" fmla="*/ 0 h 615"/>
                <a:gd name="T16" fmla="*/ 0 w 3330"/>
                <a:gd name="T17" fmla="*/ 0 h 615"/>
                <a:gd name="T18" fmla="*/ 0 w 3330"/>
                <a:gd name="T19" fmla="*/ 0 h 615"/>
                <a:gd name="T20" fmla="*/ 1 w 3330"/>
                <a:gd name="T21" fmla="*/ 0 h 6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30"/>
                <a:gd name="T34" fmla="*/ 0 h 615"/>
                <a:gd name="T35" fmla="*/ 3330 w 3330"/>
                <a:gd name="T36" fmla="*/ 615 h 6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30" h="615">
                  <a:moveTo>
                    <a:pt x="0" y="615"/>
                  </a:moveTo>
                  <a:cubicBezTo>
                    <a:pt x="10" y="600"/>
                    <a:pt x="23" y="586"/>
                    <a:pt x="30" y="570"/>
                  </a:cubicBezTo>
                  <a:cubicBezTo>
                    <a:pt x="43" y="541"/>
                    <a:pt x="38" y="502"/>
                    <a:pt x="60" y="480"/>
                  </a:cubicBezTo>
                  <a:cubicBezTo>
                    <a:pt x="105" y="435"/>
                    <a:pt x="142" y="380"/>
                    <a:pt x="195" y="345"/>
                  </a:cubicBezTo>
                  <a:cubicBezTo>
                    <a:pt x="271" y="294"/>
                    <a:pt x="340" y="265"/>
                    <a:pt x="420" y="225"/>
                  </a:cubicBezTo>
                  <a:cubicBezTo>
                    <a:pt x="436" y="217"/>
                    <a:pt x="449" y="202"/>
                    <a:pt x="465" y="195"/>
                  </a:cubicBezTo>
                  <a:cubicBezTo>
                    <a:pt x="650" y="113"/>
                    <a:pt x="475" y="202"/>
                    <a:pt x="615" y="150"/>
                  </a:cubicBezTo>
                  <a:cubicBezTo>
                    <a:pt x="772" y="91"/>
                    <a:pt x="581" y="144"/>
                    <a:pt x="735" y="105"/>
                  </a:cubicBezTo>
                  <a:cubicBezTo>
                    <a:pt x="826" y="44"/>
                    <a:pt x="927" y="41"/>
                    <a:pt x="1035" y="30"/>
                  </a:cubicBezTo>
                  <a:cubicBezTo>
                    <a:pt x="1174" y="16"/>
                    <a:pt x="1252" y="11"/>
                    <a:pt x="1395" y="0"/>
                  </a:cubicBezTo>
                  <a:cubicBezTo>
                    <a:pt x="2092" y="25"/>
                    <a:pt x="2814" y="69"/>
                    <a:pt x="3330" y="585"/>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137" name="Freeform 14"/>
            <p:cNvSpPr>
              <a:spLocks/>
            </p:cNvSpPr>
            <p:nvPr/>
          </p:nvSpPr>
          <p:spPr bwMode="auto">
            <a:xfrm>
              <a:off x="1278" y="2562"/>
              <a:ext cx="1314" cy="248"/>
            </a:xfrm>
            <a:custGeom>
              <a:avLst/>
              <a:gdLst>
                <a:gd name="T0" fmla="*/ 0 w 3300"/>
                <a:gd name="T1" fmla="*/ 0 h 615"/>
                <a:gd name="T2" fmla="*/ 0 w 3300"/>
                <a:gd name="T3" fmla="*/ 0 h 615"/>
                <a:gd name="T4" fmla="*/ 0 w 3300"/>
                <a:gd name="T5" fmla="*/ 0 h 615"/>
                <a:gd name="T6" fmla="*/ 0 w 3300"/>
                <a:gd name="T7" fmla="*/ 0 h 615"/>
                <a:gd name="T8" fmla="*/ 0 w 3300"/>
                <a:gd name="T9" fmla="*/ 0 h 615"/>
                <a:gd name="T10" fmla="*/ 1 w 3300"/>
                <a:gd name="T11" fmla="*/ 0 h 615"/>
                <a:gd name="T12" fmla="*/ 1 w 3300"/>
                <a:gd name="T13" fmla="*/ 0 h 615"/>
                <a:gd name="T14" fmla="*/ 2 w 3300"/>
                <a:gd name="T15" fmla="*/ 0 h 615"/>
                <a:gd name="T16" fmla="*/ 2 w 3300"/>
                <a:gd name="T17" fmla="*/ 0 h 615"/>
                <a:gd name="T18" fmla="*/ 2 w 3300"/>
                <a:gd name="T19" fmla="*/ 0 h 615"/>
                <a:gd name="T20" fmla="*/ 2 w 3300"/>
                <a:gd name="T21" fmla="*/ 0 h 615"/>
                <a:gd name="T22" fmla="*/ 2 w 3300"/>
                <a:gd name="T23" fmla="*/ 0 h 615"/>
                <a:gd name="T24" fmla="*/ 2 w 3300"/>
                <a:gd name="T25" fmla="*/ 0 h 615"/>
                <a:gd name="T26" fmla="*/ 2 w 3300"/>
                <a:gd name="T27" fmla="*/ 0 h 615"/>
                <a:gd name="T28" fmla="*/ 2 w 3300"/>
                <a:gd name="T29" fmla="*/ 0 h 6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00"/>
                <a:gd name="T46" fmla="*/ 0 h 615"/>
                <a:gd name="T47" fmla="*/ 3300 w 3300"/>
                <a:gd name="T48" fmla="*/ 615 h 61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300" h="615">
                  <a:moveTo>
                    <a:pt x="0" y="0"/>
                  </a:moveTo>
                  <a:cubicBezTo>
                    <a:pt x="36" y="54"/>
                    <a:pt x="65" y="155"/>
                    <a:pt x="105" y="195"/>
                  </a:cubicBezTo>
                  <a:cubicBezTo>
                    <a:pt x="118" y="208"/>
                    <a:pt x="136" y="213"/>
                    <a:pt x="150" y="225"/>
                  </a:cubicBezTo>
                  <a:cubicBezTo>
                    <a:pt x="200" y="266"/>
                    <a:pt x="184" y="272"/>
                    <a:pt x="240" y="300"/>
                  </a:cubicBezTo>
                  <a:cubicBezTo>
                    <a:pt x="287" y="324"/>
                    <a:pt x="341" y="339"/>
                    <a:pt x="390" y="360"/>
                  </a:cubicBezTo>
                  <a:cubicBezTo>
                    <a:pt x="622" y="459"/>
                    <a:pt x="875" y="534"/>
                    <a:pt x="1125" y="570"/>
                  </a:cubicBezTo>
                  <a:cubicBezTo>
                    <a:pt x="1234" y="606"/>
                    <a:pt x="1357" y="606"/>
                    <a:pt x="1470" y="615"/>
                  </a:cubicBezTo>
                  <a:cubicBezTo>
                    <a:pt x="1805" y="604"/>
                    <a:pt x="2148" y="607"/>
                    <a:pt x="2475" y="525"/>
                  </a:cubicBezTo>
                  <a:cubicBezTo>
                    <a:pt x="2623" y="488"/>
                    <a:pt x="2752" y="423"/>
                    <a:pt x="2895" y="375"/>
                  </a:cubicBezTo>
                  <a:cubicBezTo>
                    <a:pt x="2912" y="369"/>
                    <a:pt x="2924" y="353"/>
                    <a:pt x="2940" y="345"/>
                  </a:cubicBezTo>
                  <a:cubicBezTo>
                    <a:pt x="2987" y="322"/>
                    <a:pt x="3040" y="302"/>
                    <a:pt x="3090" y="285"/>
                  </a:cubicBezTo>
                  <a:cubicBezTo>
                    <a:pt x="3105" y="270"/>
                    <a:pt x="3119" y="254"/>
                    <a:pt x="3135" y="240"/>
                  </a:cubicBezTo>
                  <a:cubicBezTo>
                    <a:pt x="3149" y="228"/>
                    <a:pt x="3167" y="222"/>
                    <a:pt x="3180" y="210"/>
                  </a:cubicBezTo>
                  <a:cubicBezTo>
                    <a:pt x="3212" y="182"/>
                    <a:pt x="3270" y="120"/>
                    <a:pt x="3270" y="120"/>
                  </a:cubicBezTo>
                  <a:cubicBezTo>
                    <a:pt x="3289" y="64"/>
                    <a:pt x="3278" y="89"/>
                    <a:pt x="3300" y="45"/>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138" name="Text Box 15"/>
            <p:cNvSpPr txBox="1">
              <a:spLocks noChangeArrowheads="1"/>
            </p:cNvSpPr>
            <p:nvPr/>
          </p:nvSpPr>
          <p:spPr bwMode="auto">
            <a:xfrm>
              <a:off x="2454" y="2474"/>
              <a:ext cx="100" cy="1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accent2"/>
                  </a:solidFill>
                  <a:latin typeface="Arial" pitchFamily="34" charset="0"/>
                  <a:ea typeface="ＭＳ Ｐゴシック" pitchFamily="34" charset="-128"/>
                </a:defRPr>
              </a:lvl1pPr>
              <a:lvl2pPr marL="742950" indent="-285750" eaLnBrk="0" hangingPunct="0">
                <a:defRPr sz="1600">
                  <a:solidFill>
                    <a:schemeClr val="accent2"/>
                  </a:solidFill>
                  <a:latin typeface="Arial" pitchFamily="34" charset="0"/>
                  <a:ea typeface="ＭＳ Ｐゴシック" pitchFamily="34" charset="-128"/>
                </a:defRPr>
              </a:lvl2pPr>
              <a:lvl3pPr marL="1143000" indent="-228600" eaLnBrk="0" hangingPunct="0">
                <a:defRPr sz="1600">
                  <a:solidFill>
                    <a:schemeClr val="accent2"/>
                  </a:solidFill>
                  <a:latin typeface="Arial" pitchFamily="34" charset="0"/>
                  <a:ea typeface="ＭＳ Ｐゴシック" pitchFamily="34" charset="-128"/>
                </a:defRPr>
              </a:lvl3pPr>
              <a:lvl4pPr marL="1600200" indent="-228600" eaLnBrk="0" hangingPunct="0">
                <a:defRPr sz="1600">
                  <a:solidFill>
                    <a:schemeClr val="accent2"/>
                  </a:solidFill>
                  <a:latin typeface="Arial" pitchFamily="34" charset="0"/>
                  <a:ea typeface="ＭＳ Ｐゴシック" pitchFamily="34" charset="-128"/>
                </a:defRPr>
              </a:lvl4pPr>
              <a:lvl5pPr marL="2057400" indent="-228600" eaLnBrk="0" hangingPunct="0">
                <a:defRPr sz="1600">
                  <a:solidFill>
                    <a:schemeClr val="accent2"/>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9pPr>
            </a:lstStyle>
            <a:p>
              <a:r>
                <a:rPr lang="fr-FR" sz="1000">
                  <a:solidFill>
                    <a:schemeClr val="tx1"/>
                  </a:solidFill>
                  <a:latin typeface="Times New Roman" pitchFamily="18" charset="0"/>
                </a:rPr>
                <a:t>x</a:t>
              </a:r>
            </a:p>
          </p:txBody>
        </p:sp>
        <p:sp>
          <p:nvSpPr>
            <p:cNvPr id="5139" name="AutoShape 16"/>
            <p:cNvSpPr>
              <a:spLocks/>
            </p:cNvSpPr>
            <p:nvPr/>
          </p:nvSpPr>
          <p:spPr bwMode="auto">
            <a:xfrm>
              <a:off x="0" y="1842"/>
              <a:ext cx="960" cy="192"/>
            </a:xfrm>
            <a:prstGeom prst="borderCallout1">
              <a:avLst>
                <a:gd name="adj1" fmla="val 109375"/>
                <a:gd name="adj2" fmla="val 57384"/>
                <a:gd name="adj3" fmla="val 377606"/>
                <a:gd name="adj4" fmla="val 124792"/>
              </a:avLst>
            </a:prstGeom>
            <a:solidFill>
              <a:srgbClr val="FFFFFF"/>
            </a:solidFill>
            <a:ln w="9525">
              <a:solidFill>
                <a:srgbClr val="969696"/>
              </a:solidFill>
              <a:miter lim="800000"/>
              <a:headEnd/>
              <a:tailEnd type="stealth" w="lg" len="lg"/>
            </a:ln>
          </p:spPr>
          <p:txBody>
            <a:bodyPr/>
            <a:lstStyle/>
            <a:p>
              <a:pPr eaLnBrk="0" hangingPunct="0"/>
              <a:endParaRPr lang="fr-FR" sz="1000">
                <a:solidFill>
                  <a:schemeClr val="tx1"/>
                </a:solidFill>
                <a:latin typeface="Times New Roman" pitchFamily="18" charset="0"/>
              </a:endParaRPr>
            </a:p>
          </p:txBody>
        </p:sp>
        <p:graphicFrame>
          <p:nvGraphicFramePr>
            <p:cNvPr id="5140" name="Object 17"/>
            <p:cNvGraphicFramePr>
              <a:graphicFrameLocks noChangeAspect="1"/>
            </p:cNvGraphicFramePr>
            <p:nvPr/>
          </p:nvGraphicFramePr>
          <p:xfrm>
            <a:off x="0" y="1842"/>
            <a:ext cx="960" cy="202"/>
          </p:xfrm>
          <a:graphic>
            <a:graphicData uri="http://schemas.openxmlformats.org/presentationml/2006/ole">
              <mc:AlternateContent xmlns:mc="http://schemas.openxmlformats.org/markup-compatibility/2006">
                <mc:Choice xmlns:v="urn:schemas-microsoft-com:vml" Requires="v">
                  <p:oleObj spid="_x0000_s2439242" name="Équation" r:id="rId8" imgW="1143000" imgH="228600" progId="Equation.3">
                    <p:embed/>
                  </p:oleObj>
                </mc:Choice>
                <mc:Fallback>
                  <p:oleObj name="Équation" r:id="rId8" imgW="1143000" imgH="2286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1842"/>
                          <a:ext cx="960"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pic>
          <p:nvPicPr>
            <p:cNvPr id="5141" name="Picture 18" descr="C:\Documents and Settings\filali\Mes documents\Copie de Final report\oeil.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00" y="2514"/>
              <a:ext cx="125"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2" name="AutoShape 19"/>
            <p:cNvSpPr>
              <a:spLocks/>
            </p:cNvSpPr>
            <p:nvPr/>
          </p:nvSpPr>
          <p:spPr bwMode="auto">
            <a:xfrm>
              <a:off x="720" y="978"/>
              <a:ext cx="960" cy="181"/>
            </a:xfrm>
            <a:prstGeom prst="borderCallout1">
              <a:avLst>
                <a:gd name="adj1" fmla="val 121250"/>
                <a:gd name="adj2" fmla="val 53671"/>
                <a:gd name="adj3" fmla="val 481769"/>
                <a:gd name="adj4" fmla="val 122190"/>
              </a:avLst>
            </a:prstGeom>
            <a:solidFill>
              <a:srgbClr val="FFFFFF"/>
            </a:solidFill>
            <a:ln w="9525">
              <a:solidFill>
                <a:srgbClr val="969696"/>
              </a:solidFill>
              <a:miter lim="800000"/>
              <a:headEnd/>
              <a:tailEnd type="stealth" w="lg" len="lg"/>
            </a:ln>
          </p:spPr>
          <p:txBody>
            <a:bodyPr/>
            <a:lstStyle/>
            <a:p>
              <a:pPr eaLnBrk="0" hangingPunct="0"/>
              <a:r>
                <a:rPr lang="fr-FR" sz="1000">
                  <a:solidFill>
                    <a:schemeClr val="tx1"/>
                  </a:solidFill>
                  <a:latin typeface="Times New Roman" pitchFamily="18" charset="0"/>
                </a:rPr>
                <a:t>                 </a:t>
              </a:r>
            </a:p>
          </p:txBody>
        </p:sp>
        <p:graphicFrame>
          <p:nvGraphicFramePr>
            <p:cNvPr id="5143" name="Object 20"/>
            <p:cNvGraphicFramePr>
              <a:graphicFrameLocks noChangeAspect="1"/>
            </p:cNvGraphicFramePr>
            <p:nvPr/>
          </p:nvGraphicFramePr>
          <p:xfrm>
            <a:off x="768" y="978"/>
            <a:ext cx="864" cy="201"/>
          </p:xfrm>
          <a:graphic>
            <a:graphicData uri="http://schemas.openxmlformats.org/presentationml/2006/ole">
              <mc:AlternateContent xmlns:mc="http://schemas.openxmlformats.org/markup-compatibility/2006">
                <mc:Choice xmlns:v="urn:schemas-microsoft-com:vml" Requires="v">
                  <p:oleObj spid="_x0000_s2439243" name="Équation" r:id="rId11" imgW="1205977" imgH="253890" progId="Equation.3">
                    <p:embed/>
                  </p:oleObj>
                </mc:Choice>
                <mc:Fallback>
                  <p:oleObj name="Équation" r:id="rId11" imgW="1205977" imgH="25389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8" y="978"/>
                          <a:ext cx="864" cy="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pic>
          <p:nvPicPr>
            <p:cNvPr id="5144" name="Picture 21" descr="C:\Documents and Settings\filali\Mes documents\Copie de Final report\oeil.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72" y="1757"/>
              <a:ext cx="127"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5" name="AutoShape 22"/>
            <p:cNvSpPr>
              <a:spLocks noChangeArrowheads="1"/>
            </p:cNvSpPr>
            <p:nvPr/>
          </p:nvSpPr>
          <p:spPr bwMode="auto">
            <a:xfrm rot="-666131">
              <a:off x="3600" y="1362"/>
              <a:ext cx="319" cy="216"/>
            </a:xfrm>
            <a:prstGeom prst="rightArrow">
              <a:avLst>
                <a:gd name="adj1" fmla="val 52176"/>
                <a:gd name="adj2" fmla="val 38713"/>
              </a:avLst>
            </a:prstGeom>
            <a:solidFill>
              <a:srgbClr val="FF0000"/>
            </a:solidFill>
            <a:ln w="9525">
              <a:solidFill>
                <a:schemeClr val="tx1"/>
              </a:solidFill>
              <a:miter lim="800000"/>
              <a:headEnd/>
              <a:tailEnd/>
            </a:ln>
          </p:spPr>
          <p:txBody>
            <a:bodyPr wrap="none" anchor="ctr"/>
            <a:lstStyle/>
            <a:p>
              <a:endParaRPr lang="fr-FR"/>
            </a:p>
          </p:txBody>
        </p:sp>
        <p:pic>
          <p:nvPicPr>
            <p:cNvPr id="5146" name="Picture 23" descr="D:\Documents and Settings\Filali.PROFESSEUR\Mes documents\Mes images\Presentation\img1.bmp"/>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032" y="1218"/>
              <a:ext cx="632"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7" name="AutoShape 24"/>
            <p:cNvSpPr>
              <a:spLocks/>
            </p:cNvSpPr>
            <p:nvPr/>
          </p:nvSpPr>
          <p:spPr bwMode="auto">
            <a:xfrm>
              <a:off x="2592" y="1074"/>
              <a:ext cx="1056" cy="192"/>
            </a:xfrm>
            <a:prstGeom prst="borderCallout1">
              <a:avLst>
                <a:gd name="adj1" fmla="val 127356"/>
                <a:gd name="adj2" fmla="val 6347"/>
                <a:gd name="adj3" fmla="val 607292"/>
                <a:gd name="adj4" fmla="val -53032"/>
              </a:avLst>
            </a:prstGeom>
            <a:solidFill>
              <a:srgbClr val="FFFFFF"/>
            </a:solidFill>
            <a:ln w="9525">
              <a:solidFill>
                <a:srgbClr val="969696"/>
              </a:solidFill>
              <a:miter lim="800000"/>
              <a:headEnd/>
              <a:tailEnd type="stealth" w="lg" len="lg"/>
            </a:ln>
          </p:spPr>
          <p:txBody>
            <a:bodyPr/>
            <a:lstStyle/>
            <a:p>
              <a:pPr eaLnBrk="0" hangingPunct="0"/>
              <a:endParaRPr lang="fr-FR" sz="1000">
                <a:solidFill>
                  <a:schemeClr val="tx1"/>
                </a:solidFill>
                <a:latin typeface="Times New Roman" pitchFamily="18" charset="0"/>
              </a:endParaRPr>
            </a:p>
          </p:txBody>
        </p:sp>
        <p:graphicFrame>
          <p:nvGraphicFramePr>
            <p:cNvPr id="5148" name="Object 25"/>
            <p:cNvGraphicFramePr>
              <a:graphicFrameLocks noChangeAspect="1"/>
            </p:cNvGraphicFramePr>
            <p:nvPr/>
          </p:nvGraphicFramePr>
          <p:xfrm>
            <a:off x="2592" y="1074"/>
            <a:ext cx="1056" cy="206"/>
          </p:xfrm>
          <a:graphic>
            <a:graphicData uri="http://schemas.openxmlformats.org/presentationml/2006/ole">
              <mc:AlternateContent xmlns:mc="http://schemas.openxmlformats.org/markup-compatibility/2006">
                <mc:Choice xmlns:v="urn:schemas-microsoft-com:vml" Requires="v">
                  <p:oleObj spid="_x0000_s2439244" name="Équation" r:id="rId14" imgW="1295400" imgH="254000" progId="Equation.3">
                    <p:embed/>
                  </p:oleObj>
                </mc:Choice>
                <mc:Fallback>
                  <p:oleObj name="Équation" r:id="rId14" imgW="1295400" imgH="2540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92" y="1074"/>
                          <a:ext cx="1056"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5149" name="AutoShape 26"/>
            <p:cNvSpPr>
              <a:spLocks noChangeArrowheads="1"/>
            </p:cNvSpPr>
            <p:nvPr/>
          </p:nvSpPr>
          <p:spPr bwMode="auto">
            <a:xfrm>
              <a:off x="3552" y="2130"/>
              <a:ext cx="319" cy="216"/>
            </a:xfrm>
            <a:prstGeom prst="rightArrow">
              <a:avLst>
                <a:gd name="adj1" fmla="val 50000"/>
                <a:gd name="adj2" fmla="val 36921"/>
              </a:avLst>
            </a:prstGeom>
            <a:solidFill>
              <a:srgbClr val="FF0000"/>
            </a:solidFill>
            <a:ln w="9525">
              <a:solidFill>
                <a:schemeClr val="tx1"/>
              </a:solidFill>
              <a:miter lim="800000"/>
              <a:headEnd/>
              <a:tailEnd/>
            </a:ln>
          </p:spPr>
          <p:txBody>
            <a:bodyPr wrap="none" anchor="ctr"/>
            <a:lstStyle/>
            <a:p>
              <a:endParaRPr lang="fr-FR"/>
            </a:p>
          </p:txBody>
        </p:sp>
        <p:pic>
          <p:nvPicPr>
            <p:cNvPr id="5150" name="Picture 27" descr="D:\Documents and Settings\Filali.PROFESSEUR\Mes documents\Mes images\Presentation\img2.bmp"/>
            <p:cNvPicPr preferRelativeResize="0">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84" y="1698"/>
              <a:ext cx="633"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51" name="AutoShape 28"/>
            <p:cNvSpPr>
              <a:spLocks/>
            </p:cNvSpPr>
            <p:nvPr/>
          </p:nvSpPr>
          <p:spPr bwMode="auto">
            <a:xfrm>
              <a:off x="2736" y="1698"/>
              <a:ext cx="912" cy="192"/>
            </a:xfrm>
            <a:prstGeom prst="borderCallout1">
              <a:avLst>
                <a:gd name="adj1" fmla="val 150000"/>
                <a:gd name="adj2" fmla="val 38602"/>
                <a:gd name="adj3" fmla="val 544444"/>
                <a:gd name="adj4" fmla="val -13111"/>
              </a:avLst>
            </a:prstGeom>
            <a:solidFill>
              <a:srgbClr val="FFFFFF"/>
            </a:solidFill>
            <a:ln w="9525">
              <a:solidFill>
                <a:srgbClr val="969696"/>
              </a:solidFill>
              <a:miter lim="800000"/>
              <a:headEnd/>
              <a:tailEnd type="stealth" w="lg" len="lg"/>
            </a:ln>
          </p:spPr>
          <p:txBody>
            <a:bodyPr/>
            <a:lstStyle/>
            <a:p>
              <a:pPr eaLnBrk="0" hangingPunct="0"/>
              <a:endParaRPr lang="fr-FR" sz="1000">
                <a:solidFill>
                  <a:schemeClr val="tx1"/>
                </a:solidFill>
                <a:latin typeface="Times New Roman" pitchFamily="18" charset="0"/>
              </a:endParaRPr>
            </a:p>
          </p:txBody>
        </p:sp>
        <p:graphicFrame>
          <p:nvGraphicFramePr>
            <p:cNvPr id="5152" name="Object 29"/>
            <p:cNvGraphicFramePr>
              <a:graphicFrameLocks noChangeAspect="1"/>
            </p:cNvGraphicFramePr>
            <p:nvPr/>
          </p:nvGraphicFramePr>
          <p:xfrm>
            <a:off x="2736" y="1716"/>
            <a:ext cx="864" cy="219"/>
          </p:xfrm>
          <a:graphic>
            <a:graphicData uri="http://schemas.openxmlformats.org/presentationml/2006/ole">
              <mc:AlternateContent xmlns:mc="http://schemas.openxmlformats.org/markup-compatibility/2006">
                <mc:Choice xmlns:v="urn:schemas-microsoft-com:vml" Requires="v">
                  <p:oleObj spid="_x0000_s2439245" name="Équation" r:id="rId16" imgW="1054100" imgH="228600" progId="Equation.3">
                    <p:embed/>
                  </p:oleObj>
                </mc:Choice>
                <mc:Fallback>
                  <p:oleObj name="Équation" r:id="rId16" imgW="1054100" imgH="228600"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736" y="1716"/>
                          <a:ext cx="864" cy="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5153" name="AutoShape 30"/>
            <p:cNvSpPr>
              <a:spLocks noChangeArrowheads="1"/>
            </p:cNvSpPr>
            <p:nvPr/>
          </p:nvSpPr>
          <p:spPr bwMode="auto">
            <a:xfrm rot="1003367">
              <a:off x="3504" y="3570"/>
              <a:ext cx="319" cy="216"/>
            </a:xfrm>
            <a:prstGeom prst="rightArrow">
              <a:avLst>
                <a:gd name="adj1" fmla="val 50000"/>
                <a:gd name="adj2" fmla="val 36921"/>
              </a:avLst>
            </a:prstGeom>
            <a:solidFill>
              <a:srgbClr val="FF0000"/>
            </a:solidFill>
            <a:ln w="9525">
              <a:solidFill>
                <a:schemeClr val="tx1"/>
              </a:solidFill>
              <a:miter lim="800000"/>
              <a:headEnd/>
              <a:tailEnd/>
            </a:ln>
          </p:spPr>
          <p:txBody>
            <a:bodyPr wrap="none" anchor="ctr"/>
            <a:lstStyle/>
            <a:p>
              <a:endParaRPr lang="fr-FR"/>
            </a:p>
          </p:txBody>
        </p:sp>
        <p:pic>
          <p:nvPicPr>
            <p:cNvPr id="5154" name="Picture 31" descr="D:\Documents and Settings\Filali.PROFESSEUR\Mes documents\Mes images\Presentation\img3.bmp"/>
            <p:cNvPicPr preferRelativeResize="0">
              <a:picLocks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936" y="3474"/>
              <a:ext cx="633"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55" name="AutoShape 32"/>
            <p:cNvSpPr>
              <a:spLocks/>
            </p:cNvSpPr>
            <p:nvPr/>
          </p:nvSpPr>
          <p:spPr bwMode="auto">
            <a:xfrm>
              <a:off x="1152" y="3906"/>
              <a:ext cx="960" cy="240"/>
            </a:xfrm>
            <a:prstGeom prst="borderCallout1">
              <a:avLst>
                <a:gd name="adj1" fmla="val -23139"/>
                <a:gd name="adj2" fmla="val 63171"/>
                <a:gd name="adj3" fmla="val -260833"/>
                <a:gd name="adj4" fmla="val 82917"/>
              </a:avLst>
            </a:prstGeom>
            <a:solidFill>
              <a:srgbClr val="FFFFFF"/>
            </a:solidFill>
            <a:ln w="9525">
              <a:solidFill>
                <a:srgbClr val="969696"/>
              </a:solidFill>
              <a:miter lim="800000"/>
              <a:headEnd/>
              <a:tailEnd type="stealth" w="lg" len="lg"/>
            </a:ln>
          </p:spPr>
          <p:txBody>
            <a:bodyPr/>
            <a:lstStyle/>
            <a:p>
              <a:pPr eaLnBrk="0" hangingPunct="0"/>
              <a:endParaRPr lang="fr-FR" sz="1000">
                <a:solidFill>
                  <a:schemeClr val="tx1"/>
                </a:solidFill>
                <a:latin typeface="Times New Roman" pitchFamily="18" charset="0"/>
              </a:endParaRPr>
            </a:p>
          </p:txBody>
        </p:sp>
        <p:pic>
          <p:nvPicPr>
            <p:cNvPr id="5156" name="Picture 33" descr="C:\Documents and Settings\filali\Mes documents\Copie de Final report\oeil.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72" y="3138"/>
              <a:ext cx="192"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157" name="Object 34"/>
            <p:cNvGraphicFramePr>
              <a:graphicFrameLocks noChangeAspect="1"/>
            </p:cNvGraphicFramePr>
            <p:nvPr/>
          </p:nvGraphicFramePr>
          <p:xfrm>
            <a:off x="1152" y="3906"/>
            <a:ext cx="960" cy="225"/>
          </p:xfrm>
          <a:graphic>
            <a:graphicData uri="http://schemas.openxmlformats.org/presentationml/2006/ole">
              <mc:AlternateContent xmlns:mc="http://schemas.openxmlformats.org/markup-compatibility/2006">
                <mc:Choice xmlns:v="urn:schemas-microsoft-com:vml" Requires="v">
                  <p:oleObj spid="_x0000_s2439246" name="Équation" r:id="rId19" imgW="1054100" imgH="203200" progId="Equation.3">
                    <p:embed/>
                  </p:oleObj>
                </mc:Choice>
                <mc:Fallback>
                  <p:oleObj name="Équation" r:id="rId19" imgW="1054100" imgH="203200" progId="Equation.3">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152" y="3906"/>
                          <a:ext cx="960" cy="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pic>
          <p:nvPicPr>
            <p:cNvPr id="5158" name="Picture 35" descr="D:\Documents and Settings\Filali.PROFESSEUR\Mes documents\Mes images\Presentation\img5.bmp"/>
            <p:cNvPicPr preferRelativeResize="0">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84" y="2322"/>
              <a:ext cx="633"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59" name="AutoShape 36"/>
            <p:cNvSpPr>
              <a:spLocks noChangeArrowheads="1"/>
            </p:cNvSpPr>
            <p:nvPr/>
          </p:nvSpPr>
          <p:spPr bwMode="auto">
            <a:xfrm>
              <a:off x="3552" y="2658"/>
              <a:ext cx="318" cy="216"/>
            </a:xfrm>
            <a:prstGeom prst="rightArrow">
              <a:avLst>
                <a:gd name="adj1" fmla="val 50000"/>
                <a:gd name="adj2" fmla="val 36806"/>
              </a:avLst>
            </a:prstGeom>
            <a:solidFill>
              <a:srgbClr val="FF0000"/>
            </a:solidFill>
            <a:ln w="9525">
              <a:solidFill>
                <a:schemeClr val="tx1"/>
              </a:solidFill>
              <a:miter lim="800000"/>
              <a:headEnd/>
              <a:tailEnd/>
            </a:ln>
          </p:spPr>
          <p:txBody>
            <a:bodyPr wrap="none" anchor="ctr"/>
            <a:lstStyle/>
            <a:p>
              <a:endParaRPr lang="fr-FR"/>
            </a:p>
          </p:txBody>
        </p:sp>
        <p:sp>
          <p:nvSpPr>
            <p:cNvPr id="5160" name="AutoShape 37"/>
            <p:cNvSpPr>
              <a:spLocks/>
            </p:cNvSpPr>
            <p:nvPr/>
          </p:nvSpPr>
          <p:spPr bwMode="auto">
            <a:xfrm>
              <a:off x="96" y="3570"/>
              <a:ext cx="768" cy="240"/>
            </a:xfrm>
            <a:prstGeom prst="borderCallout1">
              <a:avLst>
                <a:gd name="adj1" fmla="val 61176"/>
                <a:gd name="adj2" fmla="val 100440"/>
                <a:gd name="adj3" fmla="val -246250"/>
                <a:gd name="adj4" fmla="val 221486"/>
              </a:avLst>
            </a:prstGeom>
            <a:solidFill>
              <a:srgbClr val="FFFFFF"/>
            </a:solidFill>
            <a:ln w="9525">
              <a:solidFill>
                <a:srgbClr val="969696"/>
              </a:solidFill>
              <a:miter lim="800000"/>
              <a:headEnd/>
              <a:tailEnd type="stealth" w="lg" len="lg"/>
            </a:ln>
          </p:spPr>
          <p:txBody>
            <a:bodyPr/>
            <a:lstStyle/>
            <a:p>
              <a:pPr eaLnBrk="0" hangingPunct="0"/>
              <a:endParaRPr lang="fr-FR" sz="1000">
                <a:solidFill>
                  <a:schemeClr val="tx1"/>
                </a:solidFill>
                <a:latin typeface="Times New Roman" pitchFamily="18" charset="0"/>
              </a:endParaRPr>
            </a:p>
            <a:p>
              <a:pPr eaLnBrk="0" hangingPunct="0"/>
              <a:endParaRPr lang="fr-FR" sz="1000">
                <a:solidFill>
                  <a:schemeClr val="tx1"/>
                </a:solidFill>
                <a:latin typeface="Times New Roman" pitchFamily="18" charset="0"/>
              </a:endParaRPr>
            </a:p>
          </p:txBody>
        </p:sp>
        <p:graphicFrame>
          <p:nvGraphicFramePr>
            <p:cNvPr id="5161" name="Object 38"/>
            <p:cNvGraphicFramePr>
              <a:graphicFrameLocks noChangeAspect="1"/>
            </p:cNvGraphicFramePr>
            <p:nvPr/>
          </p:nvGraphicFramePr>
          <p:xfrm>
            <a:off x="144" y="3570"/>
            <a:ext cx="672" cy="224"/>
          </p:xfrm>
          <a:graphic>
            <a:graphicData uri="http://schemas.openxmlformats.org/presentationml/2006/ole">
              <mc:AlternateContent xmlns:mc="http://schemas.openxmlformats.org/markup-compatibility/2006">
                <mc:Choice xmlns:v="urn:schemas-microsoft-com:vml" Requires="v">
                  <p:oleObj spid="_x0000_s2439247" name="Équation" r:id="rId21" imgW="965200" imgH="228600" progId="Equation.3">
                    <p:embed/>
                  </p:oleObj>
                </mc:Choice>
                <mc:Fallback>
                  <p:oleObj name="Équation" r:id="rId21" imgW="965200" imgH="228600" progId="Equation.3">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44" y="3570"/>
                          <a:ext cx="672" cy="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5162" name="Line 39"/>
            <p:cNvSpPr>
              <a:spLocks noChangeShapeType="1"/>
            </p:cNvSpPr>
            <p:nvPr/>
          </p:nvSpPr>
          <p:spPr bwMode="auto">
            <a:xfrm flipV="1">
              <a:off x="1769" y="2562"/>
              <a:ext cx="1111" cy="1"/>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163" name="Line 40"/>
            <p:cNvSpPr>
              <a:spLocks noChangeShapeType="1"/>
            </p:cNvSpPr>
            <p:nvPr/>
          </p:nvSpPr>
          <p:spPr bwMode="auto">
            <a:xfrm>
              <a:off x="1968" y="2562"/>
              <a:ext cx="1" cy="57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64" name="Line 41"/>
            <p:cNvSpPr>
              <a:spLocks noChangeShapeType="1"/>
            </p:cNvSpPr>
            <p:nvPr/>
          </p:nvSpPr>
          <p:spPr bwMode="auto">
            <a:xfrm flipV="1">
              <a:off x="1968" y="1842"/>
              <a:ext cx="1" cy="731"/>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165" name="Line 42"/>
            <p:cNvSpPr>
              <a:spLocks noChangeShapeType="1"/>
            </p:cNvSpPr>
            <p:nvPr/>
          </p:nvSpPr>
          <p:spPr bwMode="auto">
            <a:xfrm flipH="1">
              <a:off x="1152" y="2562"/>
              <a:ext cx="794" cy="67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pic>
          <p:nvPicPr>
            <p:cNvPr id="5166" name="Picture 43" descr="D:\Documents and Settings\Filali.PROFESSEUR\Mes documents\Mes images\Presentation\Model-3D.bmp"/>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638" y="2160"/>
              <a:ext cx="675" cy="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67" name="Picture 44" descr="C:\Documents and Settings\filali\Mes documents\Copie de Final report\oeil.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20" y="2274"/>
              <a:ext cx="125"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68" name="Picture 45" descr="C:\Documents and Settings\filali\Mes documents\Copie de Final report\oeil.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44" y="2514"/>
              <a:ext cx="16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69" name="Picture 46" descr="C:\Documents and Settings\filali\Mes documents\Copie de Final report\oeil.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72" y="2736"/>
              <a:ext cx="14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4" name="Rectangle 47"/>
          <p:cNvSpPr>
            <a:spLocks noChangeArrowheads="1"/>
          </p:cNvSpPr>
          <p:nvPr/>
        </p:nvSpPr>
        <p:spPr bwMode="auto">
          <a:xfrm>
            <a:off x="1143000" y="152400"/>
            <a:ext cx="67754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fr-FR" sz="4400">
                <a:solidFill>
                  <a:srgbClr val="336699"/>
                </a:solidFill>
                <a:latin typeface="Times New Roman" pitchFamily="18" charset="0"/>
              </a:rPr>
              <a:t>Notre approche</a:t>
            </a:r>
            <a:endParaRPr lang="en-GB" sz="4400">
              <a:solidFill>
                <a:srgbClr val="336699"/>
              </a:solidFill>
              <a:latin typeface="Times New Roman" pitchFamily="18" charset="0"/>
            </a:endParaRPr>
          </a:p>
        </p:txBody>
      </p:sp>
    </p:spTree>
    <p:extLst>
      <p:ext uri="{BB962C8B-B14F-4D97-AF65-F5344CB8AC3E}">
        <p14:creationId xmlns:p14="http://schemas.microsoft.com/office/powerpoint/2010/main" val="318579590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Espace réservé du numéro de diapositive 6"/>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85000" lnSpcReduction="20000"/>
          </a:bodyPr>
          <a:lstStyle>
            <a:lvl1pPr eaLnBrk="0" hangingPunct="0">
              <a:defRPr sz="1600">
                <a:solidFill>
                  <a:schemeClr val="accent2"/>
                </a:solidFill>
                <a:latin typeface="Arial" pitchFamily="34" charset="0"/>
                <a:ea typeface="ＭＳ Ｐゴシック" pitchFamily="34" charset="-128"/>
              </a:defRPr>
            </a:lvl1pPr>
            <a:lvl2pPr marL="742950" indent="-285750" eaLnBrk="0" hangingPunct="0">
              <a:defRPr sz="1600">
                <a:solidFill>
                  <a:schemeClr val="accent2"/>
                </a:solidFill>
                <a:latin typeface="Arial" pitchFamily="34" charset="0"/>
                <a:ea typeface="ＭＳ Ｐゴシック" pitchFamily="34" charset="-128"/>
              </a:defRPr>
            </a:lvl2pPr>
            <a:lvl3pPr marL="1143000" indent="-228600" eaLnBrk="0" hangingPunct="0">
              <a:defRPr sz="1600">
                <a:solidFill>
                  <a:schemeClr val="accent2"/>
                </a:solidFill>
                <a:latin typeface="Arial" pitchFamily="34" charset="0"/>
                <a:ea typeface="ＭＳ Ｐゴシック" pitchFamily="34" charset="-128"/>
              </a:defRPr>
            </a:lvl3pPr>
            <a:lvl4pPr marL="1600200" indent="-228600" eaLnBrk="0" hangingPunct="0">
              <a:defRPr sz="1600">
                <a:solidFill>
                  <a:schemeClr val="accent2"/>
                </a:solidFill>
                <a:latin typeface="Arial" pitchFamily="34" charset="0"/>
                <a:ea typeface="ＭＳ Ｐゴシック" pitchFamily="34" charset="-128"/>
              </a:defRPr>
            </a:lvl4pPr>
            <a:lvl5pPr marL="2057400" indent="-228600" eaLnBrk="0" hangingPunct="0">
              <a:defRPr sz="1600">
                <a:solidFill>
                  <a:schemeClr val="accent2"/>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9pPr>
          </a:lstStyle>
          <a:p>
            <a:pPr eaLnBrk="1" hangingPunct="1"/>
            <a:fld id="{16197CCB-7F55-415D-ABDD-43AD471AC32D}" type="slidenum">
              <a:rPr lang="fr-FR" sz="1400" smtClean="0">
                <a:latin typeface="Comic Sans MS" pitchFamily="66" charset="0"/>
              </a:rPr>
              <a:pPr eaLnBrk="1" hangingPunct="1"/>
              <a:t>63</a:t>
            </a:fld>
            <a:endParaRPr lang="fr-FR" sz="1400" smtClean="0">
              <a:latin typeface="Comic Sans MS" pitchFamily="66" charset="0"/>
            </a:endParaRPr>
          </a:p>
        </p:txBody>
      </p:sp>
      <p:grpSp>
        <p:nvGrpSpPr>
          <p:cNvPr id="6147" name="Group 2"/>
          <p:cNvGrpSpPr>
            <a:grpSpLocks/>
          </p:cNvGrpSpPr>
          <p:nvPr/>
        </p:nvGrpSpPr>
        <p:grpSpPr bwMode="auto">
          <a:xfrm>
            <a:off x="1317625" y="1438275"/>
            <a:ext cx="5292725" cy="2995613"/>
            <a:chOff x="734" y="906"/>
            <a:chExt cx="3334" cy="1887"/>
          </a:xfrm>
        </p:grpSpPr>
        <p:grpSp>
          <p:nvGrpSpPr>
            <p:cNvPr id="6241" name="Group 3"/>
            <p:cNvGrpSpPr>
              <a:grpSpLocks/>
            </p:cNvGrpSpPr>
            <p:nvPr/>
          </p:nvGrpSpPr>
          <p:grpSpPr bwMode="auto">
            <a:xfrm>
              <a:off x="734" y="2248"/>
              <a:ext cx="545" cy="545"/>
              <a:chOff x="2384" y="1385"/>
              <a:chExt cx="825" cy="873"/>
            </a:xfrm>
          </p:grpSpPr>
          <p:sp>
            <p:nvSpPr>
              <p:cNvPr id="6244" name="Line 4"/>
              <p:cNvSpPr>
                <a:spLocks noChangeShapeType="1"/>
              </p:cNvSpPr>
              <p:nvPr/>
            </p:nvSpPr>
            <p:spPr bwMode="auto">
              <a:xfrm>
                <a:off x="2831" y="1385"/>
                <a:ext cx="378" cy="862"/>
              </a:xfrm>
              <a:prstGeom prst="line">
                <a:avLst/>
              </a:prstGeom>
              <a:noFill/>
              <a:ln w="12700">
                <a:solidFill>
                  <a:srgbClr val="336699"/>
                </a:solidFill>
                <a:prstDash val="sysDot"/>
                <a:round/>
                <a:headEnd/>
                <a:tailEnd/>
              </a:ln>
              <a:extLst>
                <a:ext uri="{909E8E84-426E-40DD-AFC4-6F175D3DCCD1}">
                  <a14:hiddenFill xmlns:a14="http://schemas.microsoft.com/office/drawing/2010/main">
                    <a:noFill/>
                  </a14:hiddenFill>
                </a:ext>
              </a:extLst>
            </p:spPr>
            <p:txBody>
              <a:bodyPr>
                <a:spAutoFit/>
              </a:bodyPr>
              <a:lstStyle/>
              <a:p>
                <a:endParaRPr lang="fr-FR"/>
              </a:p>
            </p:txBody>
          </p:sp>
          <p:sp>
            <p:nvSpPr>
              <p:cNvPr id="6245" name="Line 5"/>
              <p:cNvSpPr>
                <a:spLocks noChangeShapeType="1"/>
              </p:cNvSpPr>
              <p:nvPr/>
            </p:nvSpPr>
            <p:spPr bwMode="auto">
              <a:xfrm flipH="1">
                <a:off x="2384" y="1396"/>
                <a:ext cx="437" cy="862"/>
              </a:xfrm>
              <a:prstGeom prst="line">
                <a:avLst/>
              </a:prstGeom>
              <a:noFill/>
              <a:ln w="12700">
                <a:solidFill>
                  <a:srgbClr val="336699"/>
                </a:solidFill>
                <a:prstDash val="sysDot"/>
                <a:round/>
                <a:headEnd/>
                <a:tailEnd/>
              </a:ln>
              <a:extLst>
                <a:ext uri="{909E8E84-426E-40DD-AFC4-6F175D3DCCD1}">
                  <a14:hiddenFill xmlns:a14="http://schemas.microsoft.com/office/drawing/2010/main">
                    <a:noFill/>
                  </a14:hiddenFill>
                </a:ext>
              </a:extLst>
            </p:spPr>
            <p:txBody>
              <a:bodyPr>
                <a:spAutoFit/>
              </a:bodyPr>
              <a:lstStyle/>
              <a:p>
                <a:endParaRPr lang="fr-FR"/>
              </a:p>
            </p:txBody>
          </p:sp>
          <p:grpSp>
            <p:nvGrpSpPr>
              <p:cNvPr id="6246" name="Group 6"/>
              <p:cNvGrpSpPr>
                <a:grpSpLocks/>
              </p:cNvGrpSpPr>
              <p:nvPr/>
            </p:nvGrpSpPr>
            <p:grpSpPr bwMode="auto">
              <a:xfrm rot="9309922">
                <a:off x="2644" y="1409"/>
                <a:ext cx="288" cy="288"/>
                <a:chOff x="4128" y="3639"/>
                <a:chExt cx="288" cy="288"/>
              </a:xfrm>
            </p:grpSpPr>
            <p:grpSp>
              <p:nvGrpSpPr>
                <p:cNvPr id="6247" name="Group 7"/>
                <p:cNvGrpSpPr>
                  <a:grpSpLocks/>
                </p:cNvGrpSpPr>
                <p:nvPr/>
              </p:nvGrpSpPr>
              <p:grpSpPr bwMode="auto">
                <a:xfrm>
                  <a:off x="4128" y="3639"/>
                  <a:ext cx="288" cy="288"/>
                  <a:chOff x="4128" y="3639"/>
                  <a:chExt cx="288" cy="288"/>
                </a:xfrm>
              </p:grpSpPr>
              <p:sp>
                <p:nvSpPr>
                  <p:cNvPr id="6249" name="Line 8"/>
                  <p:cNvSpPr>
                    <a:spLocks noChangeShapeType="1"/>
                  </p:cNvSpPr>
                  <p:nvPr/>
                </p:nvSpPr>
                <p:spPr bwMode="auto">
                  <a:xfrm flipV="1">
                    <a:off x="4168" y="3639"/>
                    <a:ext cx="0" cy="288"/>
                  </a:xfrm>
                  <a:prstGeom prst="line">
                    <a:avLst/>
                  </a:prstGeom>
                  <a:noFill/>
                  <a:ln w="44450">
                    <a:solidFill>
                      <a:srgbClr val="336699"/>
                    </a:solidFill>
                    <a:round/>
                    <a:headEnd/>
                    <a:tailEnd/>
                  </a:ln>
                  <a:extLst>
                    <a:ext uri="{909E8E84-426E-40DD-AFC4-6F175D3DCCD1}">
                      <a14:hiddenFill xmlns:a14="http://schemas.microsoft.com/office/drawing/2010/main">
                        <a:noFill/>
                      </a14:hiddenFill>
                    </a:ext>
                  </a:extLst>
                </p:spPr>
                <p:txBody>
                  <a:bodyPr>
                    <a:spAutoFit/>
                  </a:bodyPr>
                  <a:lstStyle/>
                  <a:p>
                    <a:endParaRPr lang="fr-FR"/>
                  </a:p>
                </p:txBody>
              </p:sp>
              <p:sp>
                <p:nvSpPr>
                  <p:cNvPr id="6250" name="Line 9"/>
                  <p:cNvSpPr>
                    <a:spLocks noChangeShapeType="1"/>
                  </p:cNvSpPr>
                  <p:nvPr/>
                </p:nvSpPr>
                <p:spPr bwMode="auto">
                  <a:xfrm rot="3173503" flipV="1">
                    <a:off x="4271" y="3701"/>
                    <a:ext cx="3" cy="288"/>
                  </a:xfrm>
                  <a:prstGeom prst="line">
                    <a:avLst/>
                  </a:prstGeom>
                  <a:noFill/>
                  <a:ln w="44450">
                    <a:solidFill>
                      <a:srgbClr val="336699"/>
                    </a:solidFill>
                    <a:round/>
                    <a:headEnd/>
                    <a:tailEnd/>
                  </a:ln>
                  <a:extLst>
                    <a:ext uri="{909E8E84-426E-40DD-AFC4-6F175D3DCCD1}">
                      <a14:hiddenFill xmlns:a14="http://schemas.microsoft.com/office/drawing/2010/main">
                        <a:noFill/>
                      </a14:hiddenFill>
                    </a:ext>
                  </a:extLst>
                </p:spPr>
                <p:txBody>
                  <a:bodyPr>
                    <a:spAutoFit/>
                  </a:bodyPr>
                  <a:lstStyle/>
                  <a:p>
                    <a:endParaRPr lang="fr-FR"/>
                  </a:p>
                </p:txBody>
              </p:sp>
            </p:grpSp>
            <p:sp>
              <p:nvSpPr>
                <p:cNvPr id="6248" name="Arc 10"/>
                <p:cNvSpPr>
                  <a:spLocks noChangeAspect="1"/>
                </p:cNvSpPr>
                <p:nvPr/>
              </p:nvSpPr>
              <p:spPr bwMode="auto">
                <a:xfrm>
                  <a:off x="4158" y="3706"/>
                  <a:ext cx="167" cy="208"/>
                </a:xfrm>
                <a:custGeom>
                  <a:avLst/>
                  <a:gdLst>
                    <a:gd name="T0" fmla="*/ 0 w 17356"/>
                    <a:gd name="T1" fmla="*/ 0 h 21600"/>
                    <a:gd name="T2" fmla="*/ 0 w 17356"/>
                    <a:gd name="T3" fmla="*/ 0 h 21600"/>
                    <a:gd name="T4" fmla="*/ 0 w 17356"/>
                    <a:gd name="T5" fmla="*/ 0 h 21600"/>
                    <a:gd name="T6" fmla="*/ 0 60000 65536"/>
                    <a:gd name="T7" fmla="*/ 0 60000 65536"/>
                    <a:gd name="T8" fmla="*/ 0 60000 65536"/>
                    <a:gd name="T9" fmla="*/ 0 w 17356"/>
                    <a:gd name="T10" fmla="*/ 0 h 21600"/>
                    <a:gd name="T11" fmla="*/ 17356 w 17356"/>
                    <a:gd name="T12" fmla="*/ 21600 h 21600"/>
                  </a:gdLst>
                  <a:ahLst/>
                  <a:cxnLst>
                    <a:cxn ang="T6">
                      <a:pos x="T0" y="T1"/>
                    </a:cxn>
                    <a:cxn ang="T7">
                      <a:pos x="T2" y="T3"/>
                    </a:cxn>
                    <a:cxn ang="T8">
                      <a:pos x="T4" y="T5"/>
                    </a:cxn>
                  </a:cxnLst>
                  <a:rect l="T9" t="T10" r="T11" b="T12"/>
                  <a:pathLst>
                    <a:path w="17356" h="21600" fill="none" extrusionOk="0">
                      <a:moveTo>
                        <a:pt x="0" y="-1"/>
                      </a:moveTo>
                      <a:cubicBezTo>
                        <a:pt x="6843" y="-1"/>
                        <a:pt x="13282" y="3243"/>
                        <a:pt x="17356" y="8742"/>
                      </a:cubicBezTo>
                    </a:path>
                    <a:path w="17356" h="21600" stroke="0" extrusionOk="0">
                      <a:moveTo>
                        <a:pt x="0" y="-1"/>
                      </a:moveTo>
                      <a:cubicBezTo>
                        <a:pt x="6843" y="-1"/>
                        <a:pt x="13282" y="3243"/>
                        <a:pt x="17356" y="8742"/>
                      </a:cubicBezTo>
                      <a:lnTo>
                        <a:pt x="0" y="21600"/>
                      </a:lnTo>
                      <a:lnTo>
                        <a:pt x="0" y="-1"/>
                      </a:lnTo>
                      <a:close/>
                    </a:path>
                  </a:pathLst>
                </a:custGeom>
                <a:solidFill>
                  <a:srgbClr val="000000"/>
                </a:solidFill>
                <a:ln w="44450">
                  <a:solidFill>
                    <a:srgbClr val="336699"/>
                  </a:solidFill>
                  <a:round/>
                  <a:headEnd/>
                  <a:tailEnd/>
                </a:ln>
              </p:spPr>
              <p:txBody>
                <a:bodyPr anchor="ctr">
                  <a:spAutoFit/>
                </a:bodyPr>
                <a:lstStyle/>
                <a:p>
                  <a:endParaRPr lang="fr-FR"/>
                </a:p>
              </p:txBody>
            </p:sp>
          </p:grpSp>
        </p:grpSp>
        <p:pic>
          <p:nvPicPr>
            <p:cNvPr id="6242" name="Picture 11" descr="C:\Documents and Settings\Tarik\Mes documents\thesis\volants\img_63_135.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2" y="906"/>
              <a:ext cx="1218" cy="124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243" name="Oval 12"/>
            <p:cNvSpPr>
              <a:spLocks noChangeArrowheads="1"/>
            </p:cNvSpPr>
            <p:nvPr/>
          </p:nvSpPr>
          <p:spPr bwMode="auto">
            <a:xfrm>
              <a:off x="4008" y="2706"/>
              <a:ext cx="60" cy="72"/>
            </a:xfrm>
            <a:prstGeom prst="ellipse">
              <a:avLst/>
            </a:prstGeom>
            <a:solidFill>
              <a:srgbClr val="000000"/>
            </a:solidFill>
            <a:ln w="9525">
              <a:solidFill>
                <a:schemeClr val="tx1"/>
              </a:solidFill>
              <a:round/>
              <a:headEnd/>
              <a:tailEnd/>
            </a:ln>
          </p:spPr>
          <p:txBody>
            <a:bodyPr wrap="none" anchor="ctr"/>
            <a:lstStyle/>
            <a:p>
              <a:endParaRPr lang="fr-FR"/>
            </a:p>
          </p:txBody>
        </p:sp>
      </p:grpSp>
      <p:sp>
        <p:nvSpPr>
          <p:cNvPr id="6148" name="Rectangle 13"/>
          <p:cNvSpPr>
            <a:spLocks noChangeArrowheads="1"/>
          </p:cNvSpPr>
          <p:nvPr/>
        </p:nvSpPr>
        <p:spPr bwMode="auto">
          <a:xfrm>
            <a:off x="5686425" y="3657600"/>
            <a:ext cx="3267075" cy="26955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149" name="Rectangle 14"/>
          <p:cNvSpPr>
            <a:spLocks noChangeArrowheads="1"/>
          </p:cNvSpPr>
          <p:nvPr/>
        </p:nvSpPr>
        <p:spPr bwMode="auto">
          <a:xfrm>
            <a:off x="1066800" y="0"/>
            <a:ext cx="67754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fr-FR" sz="4400">
                <a:solidFill>
                  <a:srgbClr val="336699"/>
                </a:solidFill>
                <a:latin typeface="Times New Roman" pitchFamily="18" charset="0"/>
              </a:rPr>
              <a:t>Initial Set of Views</a:t>
            </a:r>
            <a:r>
              <a:rPr lang="fr-FR" sz="5400">
                <a:solidFill>
                  <a:srgbClr val="336699"/>
                </a:solidFill>
                <a:latin typeface="Times New Roman" pitchFamily="18" charset="0"/>
              </a:rPr>
              <a:t> </a:t>
            </a:r>
            <a:endParaRPr lang="en-GB" sz="5400">
              <a:solidFill>
                <a:srgbClr val="336699"/>
              </a:solidFill>
              <a:latin typeface="Times New Roman" pitchFamily="18" charset="0"/>
            </a:endParaRPr>
          </a:p>
        </p:txBody>
      </p:sp>
      <p:sp>
        <p:nvSpPr>
          <p:cNvPr id="6150" name="Text Box 15"/>
          <p:cNvSpPr txBox="1">
            <a:spLocks noChangeArrowheads="1"/>
          </p:cNvSpPr>
          <p:nvPr/>
        </p:nvSpPr>
        <p:spPr bwMode="auto">
          <a:xfrm>
            <a:off x="952500" y="6338888"/>
            <a:ext cx="2857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accent2"/>
                </a:solidFill>
                <a:latin typeface="Arial" pitchFamily="34" charset="0"/>
                <a:ea typeface="ＭＳ Ｐゴシック" pitchFamily="34" charset="-128"/>
              </a:defRPr>
            </a:lvl1pPr>
            <a:lvl2pPr marL="742950" indent="-285750" eaLnBrk="0" hangingPunct="0">
              <a:defRPr sz="1600">
                <a:solidFill>
                  <a:schemeClr val="accent2"/>
                </a:solidFill>
                <a:latin typeface="Arial" pitchFamily="34" charset="0"/>
                <a:ea typeface="ＭＳ Ｐゴシック" pitchFamily="34" charset="-128"/>
              </a:defRPr>
            </a:lvl2pPr>
            <a:lvl3pPr marL="1143000" indent="-228600" eaLnBrk="0" hangingPunct="0">
              <a:defRPr sz="1600">
                <a:solidFill>
                  <a:schemeClr val="accent2"/>
                </a:solidFill>
                <a:latin typeface="Arial" pitchFamily="34" charset="0"/>
                <a:ea typeface="ＭＳ Ｐゴシック" pitchFamily="34" charset="-128"/>
              </a:defRPr>
            </a:lvl3pPr>
            <a:lvl4pPr marL="1600200" indent="-228600" eaLnBrk="0" hangingPunct="0">
              <a:defRPr sz="1600">
                <a:solidFill>
                  <a:schemeClr val="accent2"/>
                </a:solidFill>
                <a:latin typeface="Arial" pitchFamily="34" charset="0"/>
                <a:ea typeface="ＭＳ Ｐゴシック" pitchFamily="34" charset="-128"/>
              </a:defRPr>
            </a:lvl4pPr>
            <a:lvl5pPr marL="2057400" indent="-228600" eaLnBrk="0" hangingPunct="0">
              <a:defRPr sz="1600">
                <a:solidFill>
                  <a:schemeClr val="accent2"/>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9pPr>
          </a:lstStyle>
          <a:p>
            <a:pPr>
              <a:spcBef>
                <a:spcPct val="50000"/>
              </a:spcBef>
            </a:pPr>
            <a:r>
              <a:rPr lang="fr-FR" sz="2800">
                <a:solidFill>
                  <a:srgbClr val="003366"/>
                </a:solidFill>
                <a:latin typeface="Times New Roman" pitchFamily="18" charset="0"/>
              </a:rPr>
              <a:t>3D-model</a:t>
            </a:r>
          </a:p>
        </p:txBody>
      </p:sp>
      <p:grpSp>
        <p:nvGrpSpPr>
          <p:cNvPr id="6151" name="Group 16"/>
          <p:cNvGrpSpPr>
            <a:grpSpLocks/>
          </p:cNvGrpSpPr>
          <p:nvPr/>
        </p:nvGrpSpPr>
        <p:grpSpPr bwMode="auto">
          <a:xfrm>
            <a:off x="276225" y="3540125"/>
            <a:ext cx="2986088" cy="2822575"/>
            <a:chOff x="96" y="2038"/>
            <a:chExt cx="1881" cy="1778"/>
          </a:xfrm>
        </p:grpSpPr>
        <p:sp>
          <p:nvSpPr>
            <p:cNvPr id="6239" name="Oval 17"/>
            <p:cNvSpPr>
              <a:spLocks noChangeAspect="1" noChangeArrowheads="1"/>
            </p:cNvSpPr>
            <p:nvPr/>
          </p:nvSpPr>
          <p:spPr bwMode="auto">
            <a:xfrm>
              <a:off x="96" y="2038"/>
              <a:ext cx="1881" cy="1778"/>
            </a:xfrm>
            <a:prstGeom prst="ellipse">
              <a:avLst/>
            </a:prstGeom>
            <a:noFill/>
            <a:ln w="25400">
              <a:solidFill>
                <a:srgbClr val="336699"/>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fr-FR"/>
            </a:p>
          </p:txBody>
        </p:sp>
        <p:graphicFrame>
          <p:nvGraphicFramePr>
            <p:cNvPr id="6240" name="Object 18"/>
            <p:cNvGraphicFramePr>
              <a:graphicFrameLocks noChangeAspect="1"/>
            </p:cNvGraphicFramePr>
            <p:nvPr/>
          </p:nvGraphicFramePr>
          <p:xfrm>
            <a:off x="613" y="2500"/>
            <a:ext cx="851" cy="811"/>
          </p:xfrm>
          <a:graphic>
            <a:graphicData uri="http://schemas.openxmlformats.org/presentationml/2006/ole">
              <mc:AlternateContent xmlns:mc="http://schemas.openxmlformats.org/markup-compatibility/2006">
                <mc:Choice xmlns:v="urn:schemas-microsoft-com:vml" Requires="v">
                  <p:oleObj spid="_x0000_s2440206" name="Image bitmap" r:id="rId6" imgW="4229690" imgH="4371429" progId="Paint.Picture">
                    <p:embed/>
                  </p:oleObj>
                </mc:Choice>
                <mc:Fallback>
                  <p:oleObj name="Image bitmap" r:id="rId6" imgW="4229690" imgH="4371429" progId="Paint.Pictur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3" y="2500"/>
                          <a:ext cx="851" cy="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pSp>
      <p:sp>
        <p:nvSpPr>
          <p:cNvPr id="6152" name="AutoShape 19"/>
          <p:cNvSpPr>
            <a:spLocks/>
          </p:cNvSpPr>
          <p:nvPr/>
        </p:nvSpPr>
        <p:spPr bwMode="auto">
          <a:xfrm>
            <a:off x="6505575" y="1571625"/>
            <a:ext cx="285750" cy="1666875"/>
          </a:xfrm>
          <a:prstGeom prst="leftBrace">
            <a:avLst>
              <a:gd name="adj1" fmla="val 48611"/>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153" name="AutoShape 20"/>
          <p:cNvSpPr>
            <a:spLocks/>
          </p:cNvSpPr>
          <p:nvPr/>
        </p:nvSpPr>
        <p:spPr bwMode="auto">
          <a:xfrm>
            <a:off x="7067550" y="1562100"/>
            <a:ext cx="276225" cy="1657350"/>
          </a:xfrm>
          <a:prstGeom prst="rightBrace">
            <a:avLst>
              <a:gd name="adj1" fmla="val 5000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nvGrpSpPr>
          <p:cNvPr id="7" name="Group 21"/>
          <p:cNvGrpSpPr>
            <a:grpSpLocks/>
          </p:cNvGrpSpPr>
          <p:nvPr/>
        </p:nvGrpSpPr>
        <p:grpSpPr bwMode="auto">
          <a:xfrm>
            <a:off x="1993900" y="1714500"/>
            <a:ext cx="5845175" cy="2982913"/>
            <a:chOff x="1160" y="1080"/>
            <a:chExt cx="3682" cy="1879"/>
          </a:xfrm>
        </p:grpSpPr>
        <p:grpSp>
          <p:nvGrpSpPr>
            <p:cNvPr id="6229" name="Group 22"/>
            <p:cNvGrpSpPr>
              <a:grpSpLocks/>
            </p:cNvGrpSpPr>
            <p:nvPr/>
          </p:nvGrpSpPr>
          <p:grpSpPr bwMode="auto">
            <a:xfrm rot="-504146">
              <a:off x="1160" y="2476"/>
              <a:ext cx="705" cy="483"/>
              <a:chOff x="3119" y="1885"/>
              <a:chExt cx="1067" cy="772"/>
            </a:xfrm>
          </p:grpSpPr>
          <p:sp>
            <p:nvSpPr>
              <p:cNvPr id="6232" name="Line 23"/>
              <p:cNvSpPr>
                <a:spLocks noChangeShapeType="1"/>
              </p:cNvSpPr>
              <p:nvPr/>
            </p:nvSpPr>
            <p:spPr bwMode="auto">
              <a:xfrm rot="3725475">
                <a:off x="3564" y="2032"/>
                <a:ext cx="379" cy="863"/>
              </a:xfrm>
              <a:prstGeom prst="line">
                <a:avLst/>
              </a:prstGeom>
              <a:noFill/>
              <a:ln w="12700">
                <a:solidFill>
                  <a:srgbClr val="336699"/>
                </a:solidFill>
                <a:prstDash val="sysDot"/>
                <a:round/>
                <a:headEnd/>
                <a:tailEnd/>
              </a:ln>
              <a:extLst>
                <a:ext uri="{909E8E84-426E-40DD-AFC4-6F175D3DCCD1}">
                  <a14:hiddenFill xmlns:a14="http://schemas.microsoft.com/office/drawing/2010/main">
                    <a:noFill/>
                  </a14:hiddenFill>
                </a:ext>
              </a:extLst>
            </p:spPr>
            <p:txBody>
              <a:bodyPr>
                <a:spAutoFit/>
              </a:bodyPr>
              <a:lstStyle/>
              <a:p>
                <a:endParaRPr lang="fr-FR"/>
              </a:p>
            </p:txBody>
          </p:sp>
          <p:sp>
            <p:nvSpPr>
              <p:cNvPr id="6233" name="Line 24"/>
              <p:cNvSpPr>
                <a:spLocks noChangeShapeType="1"/>
              </p:cNvSpPr>
              <p:nvPr/>
            </p:nvSpPr>
            <p:spPr bwMode="auto">
              <a:xfrm rot="3725475" flipH="1">
                <a:off x="3332" y="1672"/>
                <a:ext cx="435" cy="864"/>
              </a:xfrm>
              <a:prstGeom prst="line">
                <a:avLst/>
              </a:prstGeom>
              <a:noFill/>
              <a:ln w="12700">
                <a:solidFill>
                  <a:srgbClr val="336699"/>
                </a:solidFill>
                <a:prstDash val="sysDot"/>
                <a:round/>
                <a:headEnd/>
                <a:tailEnd/>
              </a:ln>
              <a:extLst>
                <a:ext uri="{909E8E84-426E-40DD-AFC4-6F175D3DCCD1}">
                  <a14:hiddenFill xmlns:a14="http://schemas.microsoft.com/office/drawing/2010/main">
                    <a:noFill/>
                  </a14:hiddenFill>
                </a:ext>
              </a:extLst>
            </p:spPr>
            <p:txBody>
              <a:bodyPr>
                <a:spAutoFit/>
              </a:bodyPr>
              <a:lstStyle/>
              <a:p>
                <a:endParaRPr lang="fr-FR"/>
              </a:p>
            </p:txBody>
          </p:sp>
          <p:grpSp>
            <p:nvGrpSpPr>
              <p:cNvPr id="6234" name="Group 25"/>
              <p:cNvGrpSpPr>
                <a:grpSpLocks/>
              </p:cNvGrpSpPr>
              <p:nvPr/>
            </p:nvGrpSpPr>
            <p:grpSpPr bwMode="auto">
              <a:xfrm rot="-8564604">
                <a:off x="3735" y="1996"/>
                <a:ext cx="288" cy="288"/>
                <a:chOff x="4128" y="3639"/>
                <a:chExt cx="288" cy="288"/>
              </a:xfrm>
            </p:grpSpPr>
            <p:grpSp>
              <p:nvGrpSpPr>
                <p:cNvPr id="6235" name="Group 26"/>
                <p:cNvGrpSpPr>
                  <a:grpSpLocks/>
                </p:cNvGrpSpPr>
                <p:nvPr/>
              </p:nvGrpSpPr>
              <p:grpSpPr bwMode="auto">
                <a:xfrm>
                  <a:off x="4128" y="3639"/>
                  <a:ext cx="288" cy="288"/>
                  <a:chOff x="4128" y="3639"/>
                  <a:chExt cx="288" cy="288"/>
                </a:xfrm>
              </p:grpSpPr>
              <p:sp>
                <p:nvSpPr>
                  <p:cNvPr id="6237" name="Line 27"/>
                  <p:cNvSpPr>
                    <a:spLocks noChangeShapeType="1"/>
                  </p:cNvSpPr>
                  <p:nvPr/>
                </p:nvSpPr>
                <p:spPr bwMode="auto">
                  <a:xfrm flipV="1">
                    <a:off x="4172" y="3635"/>
                    <a:ext cx="0" cy="292"/>
                  </a:xfrm>
                  <a:prstGeom prst="line">
                    <a:avLst/>
                  </a:prstGeom>
                  <a:noFill/>
                  <a:ln w="44450">
                    <a:solidFill>
                      <a:srgbClr val="336699"/>
                    </a:solidFill>
                    <a:round/>
                    <a:headEnd/>
                    <a:tailEnd/>
                  </a:ln>
                  <a:extLst>
                    <a:ext uri="{909E8E84-426E-40DD-AFC4-6F175D3DCCD1}">
                      <a14:hiddenFill xmlns:a14="http://schemas.microsoft.com/office/drawing/2010/main">
                        <a:noFill/>
                      </a14:hiddenFill>
                    </a:ext>
                  </a:extLst>
                </p:spPr>
                <p:txBody>
                  <a:bodyPr>
                    <a:spAutoFit/>
                  </a:bodyPr>
                  <a:lstStyle/>
                  <a:p>
                    <a:endParaRPr lang="fr-FR"/>
                  </a:p>
                </p:txBody>
              </p:sp>
              <p:sp>
                <p:nvSpPr>
                  <p:cNvPr id="6238" name="Line 28"/>
                  <p:cNvSpPr>
                    <a:spLocks noChangeShapeType="1"/>
                  </p:cNvSpPr>
                  <p:nvPr/>
                </p:nvSpPr>
                <p:spPr bwMode="auto">
                  <a:xfrm rot="3173503" flipV="1">
                    <a:off x="4276" y="3691"/>
                    <a:ext cx="0" cy="288"/>
                  </a:xfrm>
                  <a:prstGeom prst="line">
                    <a:avLst/>
                  </a:prstGeom>
                  <a:noFill/>
                  <a:ln w="44450">
                    <a:solidFill>
                      <a:srgbClr val="336699"/>
                    </a:solidFill>
                    <a:round/>
                    <a:headEnd/>
                    <a:tailEnd/>
                  </a:ln>
                  <a:extLst>
                    <a:ext uri="{909E8E84-426E-40DD-AFC4-6F175D3DCCD1}">
                      <a14:hiddenFill xmlns:a14="http://schemas.microsoft.com/office/drawing/2010/main">
                        <a:noFill/>
                      </a14:hiddenFill>
                    </a:ext>
                  </a:extLst>
                </p:spPr>
                <p:txBody>
                  <a:bodyPr>
                    <a:spAutoFit/>
                  </a:bodyPr>
                  <a:lstStyle/>
                  <a:p>
                    <a:endParaRPr lang="fr-FR"/>
                  </a:p>
                </p:txBody>
              </p:sp>
            </p:grpSp>
            <p:sp>
              <p:nvSpPr>
                <p:cNvPr id="6236" name="Arc 29"/>
                <p:cNvSpPr>
                  <a:spLocks noChangeAspect="1"/>
                </p:cNvSpPr>
                <p:nvPr/>
              </p:nvSpPr>
              <p:spPr bwMode="auto">
                <a:xfrm>
                  <a:off x="4166" y="3705"/>
                  <a:ext cx="165" cy="209"/>
                </a:xfrm>
                <a:custGeom>
                  <a:avLst/>
                  <a:gdLst>
                    <a:gd name="T0" fmla="*/ 0 w 17356"/>
                    <a:gd name="T1" fmla="*/ 0 h 21600"/>
                    <a:gd name="T2" fmla="*/ 0 w 17356"/>
                    <a:gd name="T3" fmla="*/ 0 h 21600"/>
                    <a:gd name="T4" fmla="*/ 0 w 17356"/>
                    <a:gd name="T5" fmla="*/ 0 h 21600"/>
                    <a:gd name="T6" fmla="*/ 0 60000 65536"/>
                    <a:gd name="T7" fmla="*/ 0 60000 65536"/>
                    <a:gd name="T8" fmla="*/ 0 60000 65536"/>
                    <a:gd name="T9" fmla="*/ 0 w 17356"/>
                    <a:gd name="T10" fmla="*/ 0 h 21600"/>
                    <a:gd name="T11" fmla="*/ 17356 w 17356"/>
                    <a:gd name="T12" fmla="*/ 21600 h 21600"/>
                  </a:gdLst>
                  <a:ahLst/>
                  <a:cxnLst>
                    <a:cxn ang="T6">
                      <a:pos x="T0" y="T1"/>
                    </a:cxn>
                    <a:cxn ang="T7">
                      <a:pos x="T2" y="T3"/>
                    </a:cxn>
                    <a:cxn ang="T8">
                      <a:pos x="T4" y="T5"/>
                    </a:cxn>
                  </a:cxnLst>
                  <a:rect l="T9" t="T10" r="T11" b="T12"/>
                  <a:pathLst>
                    <a:path w="17356" h="21600" fill="none" extrusionOk="0">
                      <a:moveTo>
                        <a:pt x="0" y="-1"/>
                      </a:moveTo>
                      <a:cubicBezTo>
                        <a:pt x="6843" y="-1"/>
                        <a:pt x="13282" y="3243"/>
                        <a:pt x="17356" y="8742"/>
                      </a:cubicBezTo>
                    </a:path>
                    <a:path w="17356" h="21600" stroke="0" extrusionOk="0">
                      <a:moveTo>
                        <a:pt x="0" y="-1"/>
                      </a:moveTo>
                      <a:cubicBezTo>
                        <a:pt x="6843" y="-1"/>
                        <a:pt x="13282" y="3243"/>
                        <a:pt x="17356" y="8742"/>
                      </a:cubicBezTo>
                      <a:lnTo>
                        <a:pt x="0" y="21600"/>
                      </a:lnTo>
                      <a:lnTo>
                        <a:pt x="0" y="-1"/>
                      </a:lnTo>
                      <a:close/>
                    </a:path>
                  </a:pathLst>
                </a:custGeom>
                <a:solidFill>
                  <a:srgbClr val="000000"/>
                </a:solidFill>
                <a:ln w="44450">
                  <a:solidFill>
                    <a:srgbClr val="336699"/>
                  </a:solidFill>
                  <a:round/>
                  <a:headEnd/>
                  <a:tailEnd/>
                </a:ln>
              </p:spPr>
              <p:txBody>
                <a:bodyPr anchor="ctr">
                  <a:spAutoFit/>
                </a:bodyPr>
                <a:lstStyle/>
                <a:p>
                  <a:endParaRPr lang="fr-FR"/>
                </a:p>
              </p:txBody>
            </p:sp>
          </p:grpSp>
        </p:grpSp>
        <p:pic>
          <p:nvPicPr>
            <p:cNvPr id="6230" name="Picture 30" descr="C:\Documents and Settings\Tarik\Mes documents\thesis\volants\img_148_149.bmp"/>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0" y="1080"/>
              <a:ext cx="972" cy="97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231" name="Oval 31"/>
            <p:cNvSpPr>
              <a:spLocks noChangeArrowheads="1"/>
            </p:cNvSpPr>
            <p:nvPr/>
          </p:nvSpPr>
          <p:spPr bwMode="auto">
            <a:xfrm>
              <a:off x="4782" y="2886"/>
              <a:ext cx="60" cy="72"/>
            </a:xfrm>
            <a:prstGeom prst="ellipse">
              <a:avLst/>
            </a:prstGeom>
            <a:solidFill>
              <a:srgbClr val="000000"/>
            </a:solidFill>
            <a:ln w="9525">
              <a:solidFill>
                <a:schemeClr val="tx1"/>
              </a:solidFill>
              <a:round/>
              <a:headEnd/>
              <a:tailEnd/>
            </a:ln>
          </p:spPr>
          <p:txBody>
            <a:bodyPr wrap="none" anchor="ctr"/>
            <a:lstStyle/>
            <a:p>
              <a:endParaRPr lang="fr-FR"/>
            </a:p>
          </p:txBody>
        </p:sp>
      </p:grpSp>
      <p:sp>
        <p:nvSpPr>
          <p:cNvPr id="6155" name="Text Box 32"/>
          <p:cNvSpPr txBox="1">
            <a:spLocks noChangeArrowheads="1"/>
          </p:cNvSpPr>
          <p:nvPr/>
        </p:nvSpPr>
        <p:spPr bwMode="auto">
          <a:xfrm>
            <a:off x="6762750" y="1524000"/>
            <a:ext cx="495300" cy="187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accent2"/>
                </a:solidFill>
                <a:latin typeface="Arial" pitchFamily="34" charset="0"/>
                <a:ea typeface="ＭＳ Ｐゴシック" pitchFamily="34" charset="-128"/>
              </a:defRPr>
            </a:lvl1pPr>
            <a:lvl2pPr marL="742950" indent="-285750" eaLnBrk="0" hangingPunct="0">
              <a:defRPr sz="1600">
                <a:solidFill>
                  <a:schemeClr val="accent2"/>
                </a:solidFill>
                <a:latin typeface="Arial" pitchFamily="34" charset="0"/>
                <a:ea typeface="ＭＳ Ｐゴシック" pitchFamily="34" charset="-128"/>
              </a:defRPr>
            </a:lvl2pPr>
            <a:lvl3pPr marL="1143000" indent="-228600" eaLnBrk="0" hangingPunct="0">
              <a:defRPr sz="1600">
                <a:solidFill>
                  <a:schemeClr val="accent2"/>
                </a:solidFill>
                <a:latin typeface="Arial" pitchFamily="34" charset="0"/>
                <a:ea typeface="ＭＳ Ｐゴシック" pitchFamily="34" charset="-128"/>
              </a:defRPr>
            </a:lvl3pPr>
            <a:lvl4pPr marL="1600200" indent="-228600" eaLnBrk="0" hangingPunct="0">
              <a:defRPr sz="1600">
                <a:solidFill>
                  <a:schemeClr val="accent2"/>
                </a:solidFill>
                <a:latin typeface="Arial" pitchFamily="34" charset="0"/>
                <a:ea typeface="ＭＳ Ｐゴシック" pitchFamily="34" charset="-128"/>
              </a:defRPr>
            </a:lvl4pPr>
            <a:lvl5pPr marL="2057400" indent="-228600" eaLnBrk="0" hangingPunct="0">
              <a:defRPr sz="1600">
                <a:solidFill>
                  <a:schemeClr val="accent2"/>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9pPr>
          </a:lstStyle>
          <a:p>
            <a:pPr>
              <a:spcBef>
                <a:spcPct val="50000"/>
              </a:spcBef>
            </a:pPr>
            <a:r>
              <a:rPr lang="fr-FR" sz="1200" b="1">
                <a:solidFill>
                  <a:srgbClr val="000000"/>
                </a:solidFill>
                <a:latin typeface="Times New Roman" pitchFamily="18" charset="0"/>
              </a:rPr>
              <a:t>X</a:t>
            </a:r>
            <a:r>
              <a:rPr lang="fr-FR" sz="700" b="1">
                <a:solidFill>
                  <a:srgbClr val="000000"/>
                </a:solidFill>
                <a:latin typeface="Times New Roman" pitchFamily="18" charset="0"/>
              </a:rPr>
              <a:t>1</a:t>
            </a:r>
          </a:p>
          <a:p>
            <a:pPr>
              <a:spcBef>
                <a:spcPct val="50000"/>
              </a:spcBef>
            </a:pPr>
            <a:r>
              <a:rPr lang="fr-FR" sz="1000" b="1">
                <a:solidFill>
                  <a:srgbClr val="000000"/>
                </a:solidFill>
                <a:latin typeface="Times New Roman" pitchFamily="18" charset="0"/>
              </a:rPr>
              <a:t>X</a:t>
            </a:r>
            <a:r>
              <a:rPr lang="fr-FR" sz="800" b="1">
                <a:solidFill>
                  <a:srgbClr val="000000"/>
                </a:solidFill>
                <a:latin typeface="Times New Roman" pitchFamily="18" charset="0"/>
              </a:rPr>
              <a:t>2</a:t>
            </a:r>
          </a:p>
          <a:p>
            <a:pPr>
              <a:spcBef>
                <a:spcPct val="50000"/>
              </a:spcBef>
            </a:pPr>
            <a:endParaRPr lang="fr-FR" sz="1000" b="1">
              <a:solidFill>
                <a:srgbClr val="000000"/>
              </a:solidFill>
              <a:latin typeface="Times New Roman" pitchFamily="18" charset="0"/>
            </a:endParaRPr>
          </a:p>
          <a:p>
            <a:pPr>
              <a:spcBef>
                <a:spcPct val="50000"/>
              </a:spcBef>
            </a:pPr>
            <a:endParaRPr lang="fr-FR" sz="1000" b="1">
              <a:solidFill>
                <a:srgbClr val="000000"/>
              </a:solidFill>
              <a:latin typeface="Times New Roman" pitchFamily="18" charset="0"/>
            </a:endParaRPr>
          </a:p>
          <a:p>
            <a:pPr>
              <a:spcBef>
                <a:spcPct val="50000"/>
              </a:spcBef>
            </a:pPr>
            <a:endParaRPr lang="fr-FR" sz="1000" b="1">
              <a:solidFill>
                <a:srgbClr val="000000"/>
              </a:solidFill>
              <a:latin typeface="Times New Roman" pitchFamily="18" charset="0"/>
            </a:endParaRPr>
          </a:p>
          <a:p>
            <a:pPr>
              <a:spcBef>
                <a:spcPct val="50000"/>
              </a:spcBef>
            </a:pPr>
            <a:endParaRPr lang="fr-FR" sz="1000" b="1">
              <a:solidFill>
                <a:srgbClr val="000000"/>
              </a:solidFill>
              <a:latin typeface="Times New Roman" pitchFamily="18" charset="0"/>
            </a:endParaRPr>
          </a:p>
          <a:p>
            <a:pPr>
              <a:spcBef>
                <a:spcPct val="50000"/>
              </a:spcBef>
            </a:pPr>
            <a:r>
              <a:rPr lang="fr-FR" sz="1000" b="1">
                <a:solidFill>
                  <a:srgbClr val="000000"/>
                </a:solidFill>
                <a:latin typeface="Times New Roman" pitchFamily="18" charset="0"/>
              </a:rPr>
              <a:t>X</a:t>
            </a:r>
            <a:r>
              <a:rPr lang="fr-FR" sz="700" b="1">
                <a:solidFill>
                  <a:srgbClr val="000000"/>
                </a:solidFill>
                <a:latin typeface="Times New Roman" pitchFamily="18" charset="0"/>
              </a:rPr>
              <a:t>49</a:t>
            </a:r>
          </a:p>
          <a:p>
            <a:pPr>
              <a:spcBef>
                <a:spcPct val="50000"/>
              </a:spcBef>
            </a:pPr>
            <a:endParaRPr lang="fr-FR" sz="1000" b="1">
              <a:solidFill>
                <a:srgbClr val="000000"/>
              </a:solidFill>
              <a:latin typeface="Times New Roman" pitchFamily="18" charset="0"/>
            </a:endParaRPr>
          </a:p>
        </p:txBody>
      </p:sp>
      <p:sp>
        <p:nvSpPr>
          <p:cNvPr id="6156" name="Line 33"/>
          <p:cNvSpPr>
            <a:spLocks noChangeShapeType="1"/>
          </p:cNvSpPr>
          <p:nvPr/>
        </p:nvSpPr>
        <p:spPr bwMode="auto">
          <a:xfrm>
            <a:off x="6937375" y="2019300"/>
            <a:ext cx="0" cy="928688"/>
          </a:xfrm>
          <a:prstGeom prst="line">
            <a:avLst/>
          </a:prstGeom>
          <a:noFill/>
          <a:ln w="76200">
            <a:solidFill>
              <a:schemeClr val="accent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6157" name="Text Box 34"/>
          <p:cNvSpPr txBox="1">
            <a:spLocks noChangeArrowheads="1"/>
          </p:cNvSpPr>
          <p:nvPr/>
        </p:nvSpPr>
        <p:spPr bwMode="auto">
          <a:xfrm>
            <a:off x="5867400" y="3119438"/>
            <a:ext cx="29241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accent2"/>
                </a:solidFill>
                <a:latin typeface="Arial" pitchFamily="34" charset="0"/>
                <a:ea typeface="ＭＳ Ｐゴシック" pitchFamily="34" charset="-128"/>
              </a:defRPr>
            </a:lvl1pPr>
            <a:lvl2pPr marL="742950" indent="-285750" eaLnBrk="0" hangingPunct="0">
              <a:defRPr sz="1600">
                <a:solidFill>
                  <a:schemeClr val="accent2"/>
                </a:solidFill>
                <a:latin typeface="Arial" pitchFamily="34" charset="0"/>
                <a:ea typeface="ＭＳ Ｐゴシック" pitchFamily="34" charset="-128"/>
              </a:defRPr>
            </a:lvl2pPr>
            <a:lvl3pPr marL="1143000" indent="-228600" eaLnBrk="0" hangingPunct="0">
              <a:defRPr sz="1600">
                <a:solidFill>
                  <a:schemeClr val="accent2"/>
                </a:solidFill>
                <a:latin typeface="Arial" pitchFamily="34" charset="0"/>
                <a:ea typeface="ＭＳ Ｐゴシック" pitchFamily="34" charset="-128"/>
              </a:defRPr>
            </a:lvl3pPr>
            <a:lvl4pPr marL="1600200" indent="-228600" eaLnBrk="0" hangingPunct="0">
              <a:defRPr sz="1600">
                <a:solidFill>
                  <a:schemeClr val="accent2"/>
                </a:solidFill>
                <a:latin typeface="Arial" pitchFamily="34" charset="0"/>
                <a:ea typeface="ＭＳ Ｐゴシック" pitchFamily="34" charset="-128"/>
              </a:defRPr>
            </a:lvl4pPr>
            <a:lvl5pPr marL="2057400" indent="-228600" eaLnBrk="0" hangingPunct="0">
              <a:defRPr sz="1600">
                <a:solidFill>
                  <a:schemeClr val="accent2"/>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9pPr>
          </a:lstStyle>
          <a:p>
            <a:pPr>
              <a:spcBef>
                <a:spcPct val="50000"/>
              </a:spcBef>
            </a:pPr>
            <a:r>
              <a:rPr lang="fr-FR" sz="2800">
                <a:solidFill>
                  <a:srgbClr val="003366"/>
                </a:solidFill>
                <a:latin typeface="Times New Roman" pitchFamily="18" charset="0"/>
              </a:rPr>
              <a:t>Zernike Moments</a:t>
            </a:r>
          </a:p>
        </p:txBody>
      </p:sp>
      <p:grpSp>
        <p:nvGrpSpPr>
          <p:cNvPr id="11" name="Group 35"/>
          <p:cNvGrpSpPr>
            <a:grpSpLocks/>
          </p:cNvGrpSpPr>
          <p:nvPr/>
        </p:nvGrpSpPr>
        <p:grpSpPr bwMode="auto">
          <a:xfrm>
            <a:off x="2286000" y="1552575"/>
            <a:ext cx="6162675" cy="3763963"/>
            <a:chOff x="1344" y="978"/>
            <a:chExt cx="3882" cy="2371"/>
          </a:xfrm>
        </p:grpSpPr>
        <p:grpSp>
          <p:nvGrpSpPr>
            <p:cNvPr id="6219" name="Group 36"/>
            <p:cNvGrpSpPr>
              <a:grpSpLocks/>
            </p:cNvGrpSpPr>
            <p:nvPr/>
          </p:nvGrpSpPr>
          <p:grpSpPr bwMode="auto">
            <a:xfrm>
              <a:off x="1370" y="2835"/>
              <a:ext cx="597" cy="514"/>
              <a:chOff x="3338" y="2381"/>
              <a:chExt cx="903" cy="823"/>
            </a:xfrm>
          </p:grpSpPr>
          <p:sp>
            <p:nvSpPr>
              <p:cNvPr id="6222" name="Line 37"/>
              <p:cNvSpPr>
                <a:spLocks noChangeShapeType="1"/>
              </p:cNvSpPr>
              <p:nvPr/>
            </p:nvSpPr>
            <p:spPr bwMode="auto">
              <a:xfrm rot="5152332">
                <a:off x="3621" y="2582"/>
                <a:ext cx="378" cy="862"/>
              </a:xfrm>
              <a:prstGeom prst="line">
                <a:avLst/>
              </a:prstGeom>
              <a:noFill/>
              <a:ln w="12700">
                <a:solidFill>
                  <a:srgbClr val="336699"/>
                </a:solidFill>
                <a:prstDash val="sysDot"/>
                <a:round/>
                <a:headEnd/>
                <a:tailEnd/>
              </a:ln>
              <a:extLst>
                <a:ext uri="{909E8E84-426E-40DD-AFC4-6F175D3DCCD1}">
                  <a14:hiddenFill xmlns:a14="http://schemas.microsoft.com/office/drawing/2010/main">
                    <a:noFill/>
                  </a14:hiddenFill>
                </a:ext>
              </a:extLst>
            </p:spPr>
            <p:txBody>
              <a:bodyPr>
                <a:spAutoFit/>
              </a:bodyPr>
              <a:lstStyle/>
              <a:p>
                <a:endParaRPr lang="fr-FR"/>
              </a:p>
            </p:txBody>
          </p:sp>
          <p:sp>
            <p:nvSpPr>
              <p:cNvPr id="6223" name="Line 38"/>
              <p:cNvSpPr>
                <a:spLocks noChangeShapeType="1"/>
              </p:cNvSpPr>
              <p:nvPr/>
            </p:nvSpPr>
            <p:spPr bwMode="auto">
              <a:xfrm rot="5152332" flipH="1">
                <a:off x="3552" y="2167"/>
                <a:ext cx="437" cy="862"/>
              </a:xfrm>
              <a:prstGeom prst="line">
                <a:avLst/>
              </a:prstGeom>
              <a:noFill/>
              <a:ln w="12700">
                <a:solidFill>
                  <a:srgbClr val="336699"/>
                </a:solidFill>
                <a:prstDash val="sysDot"/>
                <a:round/>
                <a:headEnd/>
                <a:tailEnd/>
              </a:ln>
              <a:extLst>
                <a:ext uri="{909E8E84-426E-40DD-AFC4-6F175D3DCCD1}">
                  <a14:hiddenFill xmlns:a14="http://schemas.microsoft.com/office/drawing/2010/main">
                    <a:noFill/>
                  </a14:hiddenFill>
                </a:ext>
              </a:extLst>
            </p:spPr>
            <p:txBody>
              <a:bodyPr>
                <a:spAutoFit/>
              </a:bodyPr>
              <a:lstStyle/>
              <a:p>
                <a:endParaRPr lang="fr-FR"/>
              </a:p>
            </p:txBody>
          </p:sp>
          <p:grpSp>
            <p:nvGrpSpPr>
              <p:cNvPr id="6224" name="Group 39"/>
              <p:cNvGrpSpPr>
                <a:grpSpLocks/>
              </p:cNvGrpSpPr>
              <p:nvPr/>
            </p:nvGrpSpPr>
            <p:grpSpPr bwMode="auto">
              <a:xfrm rot="-7137748">
                <a:off x="3911" y="2621"/>
                <a:ext cx="288" cy="288"/>
                <a:chOff x="4128" y="3639"/>
                <a:chExt cx="288" cy="288"/>
              </a:xfrm>
            </p:grpSpPr>
            <p:grpSp>
              <p:nvGrpSpPr>
                <p:cNvPr id="6225" name="Group 40"/>
                <p:cNvGrpSpPr>
                  <a:grpSpLocks/>
                </p:cNvGrpSpPr>
                <p:nvPr/>
              </p:nvGrpSpPr>
              <p:grpSpPr bwMode="auto">
                <a:xfrm>
                  <a:off x="4128" y="3639"/>
                  <a:ext cx="288" cy="288"/>
                  <a:chOff x="4128" y="3639"/>
                  <a:chExt cx="288" cy="288"/>
                </a:xfrm>
              </p:grpSpPr>
              <p:sp>
                <p:nvSpPr>
                  <p:cNvPr id="6227" name="Line 41"/>
                  <p:cNvSpPr>
                    <a:spLocks noChangeShapeType="1"/>
                  </p:cNvSpPr>
                  <p:nvPr/>
                </p:nvSpPr>
                <p:spPr bwMode="auto">
                  <a:xfrm flipV="1">
                    <a:off x="4170" y="3638"/>
                    <a:ext cx="0" cy="286"/>
                  </a:xfrm>
                  <a:prstGeom prst="line">
                    <a:avLst/>
                  </a:prstGeom>
                  <a:noFill/>
                  <a:ln w="44450">
                    <a:solidFill>
                      <a:srgbClr val="336699"/>
                    </a:solidFill>
                    <a:round/>
                    <a:headEnd/>
                    <a:tailEnd/>
                  </a:ln>
                  <a:extLst>
                    <a:ext uri="{909E8E84-426E-40DD-AFC4-6F175D3DCCD1}">
                      <a14:hiddenFill xmlns:a14="http://schemas.microsoft.com/office/drawing/2010/main">
                        <a:noFill/>
                      </a14:hiddenFill>
                    </a:ext>
                  </a:extLst>
                </p:spPr>
                <p:txBody>
                  <a:bodyPr>
                    <a:spAutoFit/>
                  </a:bodyPr>
                  <a:lstStyle/>
                  <a:p>
                    <a:endParaRPr lang="fr-FR"/>
                  </a:p>
                </p:txBody>
              </p:sp>
              <p:sp>
                <p:nvSpPr>
                  <p:cNvPr id="6228" name="Line 42"/>
                  <p:cNvSpPr>
                    <a:spLocks noChangeShapeType="1"/>
                  </p:cNvSpPr>
                  <p:nvPr/>
                </p:nvSpPr>
                <p:spPr bwMode="auto">
                  <a:xfrm rot="3173503" flipV="1">
                    <a:off x="4276" y="3698"/>
                    <a:ext cx="2" cy="288"/>
                  </a:xfrm>
                  <a:prstGeom prst="line">
                    <a:avLst/>
                  </a:prstGeom>
                  <a:noFill/>
                  <a:ln w="44450">
                    <a:solidFill>
                      <a:srgbClr val="336699"/>
                    </a:solidFill>
                    <a:round/>
                    <a:headEnd/>
                    <a:tailEnd/>
                  </a:ln>
                  <a:extLst>
                    <a:ext uri="{909E8E84-426E-40DD-AFC4-6F175D3DCCD1}">
                      <a14:hiddenFill xmlns:a14="http://schemas.microsoft.com/office/drawing/2010/main">
                        <a:noFill/>
                      </a14:hiddenFill>
                    </a:ext>
                  </a:extLst>
                </p:spPr>
                <p:txBody>
                  <a:bodyPr>
                    <a:spAutoFit/>
                  </a:bodyPr>
                  <a:lstStyle/>
                  <a:p>
                    <a:endParaRPr lang="fr-FR"/>
                  </a:p>
                </p:txBody>
              </p:sp>
            </p:grpSp>
            <p:sp>
              <p:nvSpPr>
                <p:cNvPr id="6226" name="Arc 43"/>
                <p:cNvSpPr>
                  <a:spLocks noChangeAspect="1"/>
                </p:cNvSpPr>
                <p:nvPr/>
              </p:nvSpPr>
              <p:spPr bwMode="auto">
                <a:xfrm>
                  <a:off x="4161" y="3705"/>
                  <a:ext cx="167" cy="206"/>
                </a:xfrm>
                <a:custGeom>
                  <a:avLst/>
                  <a:gdLst>
                    <a:gd name="T0" fmla="*/ 0 w 17356"/>
                    <a:gd name="T1" fmla="*/ 0 h 21600"/>
                    <a:gd name="T2" fmla="*/ 0 w 17356"/>
                    <a:gd name="T3" fmla="*/ 0 h 21600"/>
                    <a:gd name="T4" fmla="*/ 0 w 17356"/>
                    <a:gd name="T5" fmla="*/ 0 h 21600"/>
                    <a:gd name="T6" fmla="*/ 0 60000 65536"/>
                    <a:gd name="T7" fmla="*/ 0 60000 65536"/>
                    <a:gd name="T8" fmla="*/ 0 60000 65536"/>
                    <a:gd name="T9" fmla="*/ 0 w 17356"/>
                    <a:gd name="T10" fmla="*/ 0 h 21600"/>
                    <a:gd name="T11" fmla="*/ 17356 w 17356"/>
                    <a:gd name="T12" fmla="*/ 21600 h 21600"/>
                  </a:gdLst>
                  <a:ahLst/>
                  <a:cxnLst>
                    <a:cxn ang="T6">
                      <a:pos x="T0" y="T1"/>
                    </a:cxn>
                    <a:cxn ang="T7">
                      <a:pos x="T2" y="T3"/>
                    </a:cxn>
                    <a:cxn ang="T8">
                      <a:pos x="T4" y="T5"/>
                    </a:cxn>
                  </a:cxnLst>
                  <a:rect l="T9" t="T10" r="T11" b="T12"/>
                  <a:pathLst>
                    <a:path w="17356" h="21600" fill="none" extrusionOk="0">
                      <a:moveTo>
                        <a:pt x="0" y="-1"/>
                      </a:moveTo>
                      <a:cubicBezTo>
                        <a:pt x="6843" y="-1"/>
                        <a:pt x="13282" y="3243"/>
                        <a:pt x="17356" y="8742"/>
                      </a:cubicBezTo>
                    </a:path>
                    <a:path w="17356" h="21600" stroke="0" extrusionOk="0">
                      <a:moveTo>
                        <a:pt x="0" y="-1"/>
                      </a:moveTo>
                      <a:cubicBezTo>
                        <a:pt x="6843" y="-1"/>
                        <a:pt x="13282" y="3243"/>
                        <a:pt x="17356" y="8742"/>
                      </a:cubicBezTo>
                      <a:lnTo>
                        <a:pt x="0" y="21600"/>
                      </a:lnTo>
                      <a:lnTo>
                        <a:pt x="0" y="-1"/>
                      </a:lnTo>
                      <a:close/>
                    </a:path>
                  </a:pathLst>
                </a:custGeom>
                <a:solidFill>
                  <a:srgbClr val="000000"/>
                </a:solidFill>
                <a:ln w="44450">
                  <a:solidFill>
                    <a:srgbClr val="336699"/>
                  </a:solidFill>
                  <a:round/>
                  <a:headEnd/>
                  <a:tailEnd/>
                </a:ln>
              </p:spPr>
              <p:txBody>
                <a:bodyPr anchor="ctr">
                  <a:spAutoFit/>
                </a:bodyPr>
                <a:lstStyle/>
                <a:p>
                  <a:endParaRPr lang="fr-FR"/>
                </a:p>
              </p:txBody>
            </p:sp>
          </p:grpSp>
        </p:grpSp>
        <p:sp>
          <p:nvSpPr>
            <p:cNvPr id="6220" name="Oval 44"/>
            <p:cNvSpPr>
              <a:spLocks noChangeArrowheads="1"/>
            </p:cNvSpPr>
            <p:nvPr/>
          </p:nvSpPr>
          <p:spPr bwMode="auto">
            <a:xfrm>
              <a:off x="5166" y="2640"/>
              <a:ext cx="60" cy="72"/>
            </a:xfrm>
            <a:prstGeom prst="ellipse">
              <a:avLst/>
            </a:prstGeom>
            <a:solidFill>
              <a:srgbClr val="000000"/>
            </a:solidFill>
            <a:ln w="9525">
              <a:solidFill>
                <a:schemeClr val="tx1"/>
              </a:solidFill>
              <a:round/>
              <a:headEnd/>
              <a:tailEnd/>
            </a:ln>
          </p:spPr>
          <p:txBody>
            <a:bodyPr wrap="none" anchor="ctr"/>
            <a:lstStyle/>
            <a:p>
              <a:endParaRPr lang="fr-FR"/>
            </a:p>
          </p:txBody>
        </p:sp>
        <p:pic>
          <p:nvPicPr>
            <p:cNvPr id="6221" name="Picture 45" descr="C:\Documents and Settings\Tarik\Mes documents\thesis\volants\img_119_45.bmp"/>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4" y="978"/>
              <a:ext cx="1134" cy="113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15" name="Group 46"/>
          <p:cNvGrpSpPr>
            <a:grpSpLocks/>
          </p:cNvGrpSpPr>
          <p:nvPr/>
        </p:nvGrpSpPr>
        <p:grpSpPr bwMode="auto">
          <a:xfrm>
            <a:off x="1978025" y="1714500"/>
            <a:ext cx="6794500" cy="4281488"/>
            <a:chOff x="1150" y="1080"/>
            <a:chExt cx="4280" cy="2697"/>
          </a:xfrm>
        </p:grpSpPr>
        <p:sp>
          <p:nvSpPr>
            <p:cNvPr id="6209" name="Oval 47"/>
            <p:cNvSpPr>
              <a:spLocks noChangeArrowheads="1"/>
            </p:cNvSpPr>
            <p:nvPr/>
          </p:nvSpPr>
          <p:spPr bwMode="auto">
            <a:xfrm>
              <a:off x="5370" y="3246"/>
              <a:ext cx="60" cy="72"/>
            </a:xfrm>
            <a:prstGeom prst="ellipse">
              <a:avLst/>
            </a:prstGeom>
            <a:solidFill>
              <a:srgbClr val="000000"/>
            </a:solidFill>
            <a:ln w="9525">
              <a:solidFill>
                <a:schemeClr val="tx1"/>
              </a:solidFill>
              <a:round/>
              <a:headEnd/>
              <a:tailEnd/>
            </a:ln>
          </p:spPr>
          <p:txBody>
            <a:bodyPr wrap="none" anchor="ctr"/>
            <a:lstStyle/>
            <a:p>
              <a:endParaRPr lang="fr-FR"/>
            </a:p>
          </p:txBody>
        </p:sp>
        <p:grpSp>
          <p:nvGrpSpPr>
            <p:cNvPr id="6210" name="Group 48"/>
            <p:cNvGrpSpPr>
              <a:grpSpLocks/>
            </p:cNvGrpSpPr>
            <p:nvPr/>
          </p:nvGrpSpPr>
          <p:grpSpPr bwMode="auto">
            <a:xfrm rot="873769">
              <a:off x="1150" y="3290"/>
              <a:ext cx="694" cy="487"/>
              <a:chOff x="3123" y="2860"/>
              <a:chExt cx="1050" cy="781"/>
            </a:xfrm>
          </p:grpSpPr>
          <p:sp>
            <p:nvSpPr>
              <p:cNvPr id="6212" name="Line 49"/>
              <p:cNvSpPr>
                <a:spLocks noChangeShapeType="1"/>
              </p:cNvSpPr>
              <p:nvPr/>
            </p:nvSpPr>
            <p:spPr bwMode="auto">
              <a:xfrm rot="7099670">
                <a:off x="3363" y="3021"/>
                <a:ext cx="377" cy="861"/>
              </a:xfrm>
              <a:prstGeom prst="line">
                <a:avLst/>
              </a:prstGeom>
              <a:noFill/>
              <a:ln w="12700">
                <a:solidFill>
                  <a:srgbClr val="336699"/>
                </a:solidFill>
                <a:prstDash val="sysDot"/>
                <a:round/>
                <a:headEnd/>
                <a:tailEnd/>
              </a:ln>
              <a:extLst>
                <a:ext uri="{909E8E84-426E-40DD-AFC4-6F175D3DCCD1}">
                  <a14:hiddenFill xmlns:a14="http://schemas.microsoft.com/office/drawing/2010/main">
                    <a:noFill/>
                  </a14:hiddenFill>
                </a:ext>
              </a:extLst>
            </p:spPr>
            <p:txBody>
              <a:bodyPr>
                <a:spAutoFit/>
              </a:bodyPr>
              <a:lstStyle/>
              <a:p>
                <a:endParaRPr lang="fr-FR"/>
              </a:p>
            </p:txBody>
          </p:sp>
          <p:sp>
            <p:nvSpPr>
              <p:cNvPr id="6213" name="Line 50"/>
              <p:cNvSpPr>
                <a:spLocks noChangeShapeType="1"/>
              </p:cNvSpPr>
              <p:nvPr/>
            </p:nvSpPr>
            <p:spPr bwMode="auto">
              <a:xfrm rot="7099670" flipH="1">
                <a:off x="3524" y="2647"/>
                <a:ext cx="436" cy="862"/>
              </a:xfrm>
              <a:prstGeom prst="line">
                <a:avLst/>
              </a:prstGeom>
              <a:noFill/>
              <a:ln w="12700">
                <a:solidFill>
                  <a:srgbClr val="336699"/>
                </a:solidFill>
                <a:prstDash val="sysDot"/>
                <a:round/>
                <a:headEnd/>
                <a:tailEnd/>
              </a:ln>
              <a:extLst>
                <a:ext uri="{909E8E84-426E-40DD-AFC4-6F175D3DCCD1}">
                  <a14:hiddenFill xmlns:a14="http://schemas.microsoft.com/office/drawing/2010/main">
                    <a:noFill/>
                  </a14:hiddenFill>
                </a:ext>
              </a:extLst>
            </p:spPr>
            <p:txBody>
              <a:bodyPr>
                <a:spAutoFit/>
              </a:bodyPr>
              <a:lstStyle/>
              <a:p>
                <a:endParaRPr lang="fr-FR"/>
              </a:p>
            </p:txBody>
          </p:sp>
          <p:grpSp>
            <p:nvGrpSpPr>
              <p:cNvPr id="6214" name="Group 51"/>
              <p:cNvGrpSpPr>
                <a:grpSpLocks/>
              </p:cNvGrpSpPr>
              <p:nvPr/>
            </p:nvGrpSpPr>
            <p:grpSpPr bwMode="auto">
              <a:xfrm rot="-5190408">
                <a:off x="3752" y="3228"/>
                <a:ext cx="288" cy="288"/>
                <a:chOff x="4128" y="3639"/>
                <a:chExt cx="288" cy="288"/>
              </a:xfrm>
            </p:grpSpPr>
            <p:grpSp>
              <p:nvGrpSpPr>
                <p:cNvPr id="6215" name="Group 52"/>
                <p:cNvGrpSpPr>
                  <a:grpSpLocks/>
                </p:cNvGrpSpPr>
                <p:nvPr/>
              </p:nvGrpSpPr>
              <p:grpSpPr bwMode="auto">
                <a:xfrm>
                  <a:off x="4128" y="3639"/>
                  <a:ext cx="288" cy="288"/>
                  <a:chOff x="4128" y="3639"/>
                  <a:chExt cx="288" cy="288"/>
                </a:xfrm>
              </p:grpSpPr>
              <p:sp>
                <p:nvSpPr>
                  <p:cNvPr id="6217" name="Line 53"/>
                  <p:cNvSpPr>
                    <a:spLocks noChangeShapeType="1"/>
                  </p:cNvSpPr>
                  <p:nvPr/>
                </p:nvSpPr>
                <p:spPr bwMode="auto">
                  <a:xfrm flipV="1">
                    <a:off x="4172" y="3633"/>
                    <a:ext cx="0" cy="286"/>
                  </a:xfrm>
                  <a:prstGeom prst="line">
                    <a:avLst/>
                  </a:prstGeom>
                  <a:noFill/>
                  <a:ln w="44450">
                    <a:solidFill>
                      <a:srgbClr val="336699"/>
                    </a:solidFill>
                    <a:round/>
                    <a:headEnd/>
                    <a:tailEnd/>
                  </a:ln>
                  <a:extLst>
                    <a:ext uri="{909E8E84-426E-40DD-AFC4-6F175D3DCCD1}">
                      <a14:hiddenFill xmlns:a14="http://schemas.microsoft.com/office/drawing/2010/main">
                        <a:noFill/>
                      </a14:hiddenFill>
                    </a:ext>
                  </a:extLst>
                </p:spPr>
                <p:txBody>
                  <a:bodyPr>
                    <a:spAutoFit/>
                  </a:bodyPr>
                  <a:lstStyle/>
                  <a:p>
                    <a:endParaRPr lang="fr-FR"/>
                  </a:p>
                </p:txBody>
              </p:sp>
              <p:sp>
                <p:nvSpPr>
                  <p:cNvPr id="6218" name="Line 54"/>
                  <p:cNvSpPr>
                    <a:spLocks noChangeShapeType="1"/>
                  </p:cNvSpPr>
                  <p:nvPr/>
                </p:nvSpPr>
                <p:spPr bwMode="auto">
                  <a:xfrm rot="3173503" flipV="1">
                    <a:off x="4279" y="3688"/>
                    <a:ext cx="3" cy="290"/>
                  </a:xfrm>
                  <a:prstGeom prst="line">
                    <a:avLst/>
                  </a:prstGeom>
                  <a:noFill/>
                  <a:ln w="44450">
                    <a:solidFill>
                      <a:srgbClr val="336699"/>
                    </a:solidFill>
                    <a:round/>
                    <a:headEnd/>
                    <a:tailEnd/>
                  </a:ln>
                  <a:extLst>
                    <a:ext uri="{909E8E84-426E-40DD-AFC4-6F175D3DCCD1}">
                      <a14:hiddenFill xmlns:a14="http://schemas.microsoft.com/office/drawing/2010/main">
                        <a:noFill/>
                      </a14:hiddenFill>
                    </a:ext>
                  </a:extLst>
                </p:spPr>
                <p:txBody>
                  <a:bodyPr>
                    <a:spAutoFit/>
                  </a:bodyPr>
                  <a:lstStyle/>
                  <a:p>
                    <a:endParaRPr lang="fr-FR"/>
                  </a:p>
                </p:txBody>
              </p:sp>
            </p:grpSp>
            <p:sp>
              <p:nvSpPr>
                <p:cNvPr id="6216" name="Arc 55"/>
                <p:cNvSpPr>
                  <a:spLocks noChangeAspect="1"/>
                </p:cNvSpPr>
                <p:nvPr/>
              </p:nvSpPr>
              <p:spPr bwMode="auto">
                <a:xfrm>
                  <a:off x="4161" y="3702"/>
                  <a:ext cx="167" cy="206"/>
                </a:xfrm>
                <a:custGeom>
                  <a:avLst/>
                  <a:gdLst>
                    <a:gd name="T0" fmla="*/ 0 w 17356"/>
                    <a:gd name="T1" fmla="*/ 0 h 21600"/>
                    <a:gd name="T2" fmla="*/ 0 w 17356"/>
                    <a:gd name="T3" fmla="*/ 0 h 21600"/>
                    <a:gd name="T4" fmla="*/ 0 w 17356"/>
                    <a:gd name="T5" fmla="*/ 0 h 21600"/>
                    <a:gd name="T6" fmla="*/ 0 60000 65536"/>
                    <a:gd name="T7" fmla="*/ 0 60000 65536"/>
                    <a:gd name="T8" fmla="*/ 0 60000 65536"/>
                    <a:gd name="T9" fmla="*/ 0 w 17356"/>
                    <a:gd name="T10" fmla="*/ 0 h 21600"/>
                    <a:gd name="T11" fmla="*/ 17356 w 17356"/>
                    <a:gd name="T12" fmla="*/ 21600 h 21600"/>
                  </a:gdLst>
                  <a:ahLst/>
                  <a:cxnLst>
                    <a:cxn ang="T6">
                      <a:pos x="T0" y="T1"/>
                    </a:cxn>
                    <a:cxn ang="T7">
                      <a:pos x="T2" y="T3"/>
                    </a:cxn>
                    <a:cxn ang="T8">
                      <a:pos x="T4" y="T5"/>
                    </a:cxn>
                  </a:cxnLst>
                  <a:rect l="T9" t="T10" r="T11" b="T12"/>
                  <a:pathLst>
                    <a:path w="17356" h="21600" fill="none" extrusionOk="0">
                      <a:moveTo>
                        <a:pt x="0" y="-1"/>
                      </a:moveTo>
                      <a:cubicBezTo>
                        <a:pt x="6843" y="-1"/>
                        <a:pt x="13282" y="3243"/>
                        <a:pt x="17356" y="8742"/>
                      </a:cubicBezTo>
                    </a:path>
                    <a:path w="17356" h="21600" stroke="0" extrusionOk="0">
                      <a:moveTo>
                        <a:pt x="0" y="-1"/>
                      </a:moveTo>
                      <a:cubicBezTo>
                        <a:pt x="6843" y="-1"/>
                        <a:pt x="13282" y="3243"/>
                        <a:pt x="17356" y="8742"/>
                      </a:cubicBezTo>
                      <a:lnTo>
                        <a:pt x="0" y="21600"/>
                      </a:lnTo>
                      <a:lnTo>
                        <a:pt x="0" y="-1"/>
                      </a:lnTo>
                      <a:close/>
                    </a:path>
                  </a:pathLst>
                </a:custGeom>
                <a:solidFill>
                  <a:srgbClr val="000000"/>
                </a:solidFill>
                <a:ln w="44450">
                  <a:solidFill>
                    <a:srgbClr val="336699"/>
                  </a:solidFill>
                  <a:round/>
                  <a:headEnd/>
                  <a:tailEnd/>
                </a:ln>
              </p:spPr>
              <p:txBody>
                <a:bodyPr anchor="ctr">
                  <a:spAutoFit/>
                </a:bodyPr>
                <a:lstStyle/>
                <a:p>
                  <a:endParaRPr lang="fr-FR"/>
                </a:p>
              </p:txBody>
            </p:sp>
          </p:grpSp>
        </p:grpSp>
        <p:pic>
          <p:nvPicPr>
            <p:cNvPr id="6211" name="Picture 56" descr="C:\Documents and Settings\Tarik\Mes documents\thesis\volants\img_110_180.bmp"/>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70" y="1080"/>
              <a:ext cx="894" cy="89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19" name="Group 57"/>
          <p:cNvGrpSpPr>
            <a:grpSpLocks/>
          </p:cNvGrpSpPr>
          <p:nvPr/>
        </p:nvGrpSpPr>
        <p:grpSpPr bwMode="auto">
          <a:xfrm>
            <a:off x="1360488" y="1685925"/>
            <a:ext cx="6992937" cy="4664075"/>
            <a:chOff x="761" y="1062"/>
            <a:chExt cx="4405" cy="2938"/>
          </a:xfrm>
        </p:grpSpPr>
        <p:grpSp>
          <p:nvGrpSpPr>
            <p:cNvPr id="6199" name="Group 58"/>
            <p:cNvGrpSpPr>
              <a:grpSpLocks/>
            </p:cNvGrpSpPr>
            <p:nvPr/>
          </p:nvGrpSpPr>
          <p:grpSpPr bwMode="auto">
            <a:xfrm>
              <a:off x="761" y="3439"/>
              <a:ext cx="545" cy="561"/>
              <a:chOff x="2426" y="3292"/>
              <a:chExt cx="824" cy="898"/>
            </a:xfrm>
          </p:grpSpPr>
          <p:sp>
            <p:nvSpPr>
              <p:cNvPr id="6202" name="Line 59"/>
              <p:cNvSpPr>
                <a:spLocks noChangeShapeType="1"/>
              </p:cNvSpPr>
              <p:nvPr/>
            </p:nvSpPr>
            <p:spPr bwMode="auto">
              <a:xfrm rot="10593170">
                <a:off x="2426" y="3327"/>
                <a:ext cx="379" cy="863"/>
              </a:xfrm>
              <a:prstGeom prst="line">
                <a:avLst/>
              </a:prstGeom>
              <a:noFill/>
              <a:ln w="12700">
                <a:solidFill>
                  <a:srgbClr val="336699"/>
                </a:solidFill>
                <a:prstDash val="sysDot"/>
                <a:round/>
                <a:headEnd/>
                <a:tailEnd/>
              </a:ln>
              <a:extLst>
                <a:ext uri="{909E8E84-426E-40DD-AFC4-6F175D3DCCD1}">
                  <a14:hiddenFill xmlns:a14="http://schemas.microsoft.com/office/drawing/2010/main">
                    <a:noFill/>
                  </a14:hiddenFill>
                </a:ext>
              </a:extLst>
            </p:spPr>
            <p:txBody>
              <a:bodyPr>
                <a:spAutoFit/>
              </a:bodyPr>
              <a:lstStyle/>
              <a:p>
                <a:endParaRPr lang="fr-FR"/>
              </a:p>
            </p:txBody>
          </p:sp>
          <p:sp>
            <p:nvSpPr>
              <p:cNvPr id="6203" name="Line 60"/>
              <p:cNvSpPr>
                <a:spLocks noChangeShapeType="1"/>
              </p:cNvSpPr>
              <p:nvPr/>
            </p:nvSpPr>
            <p:spPr bwMode="auto">
              <a:xfrm rot="10593170" flipH="1">
                <a:off x="2813" y="3292"/>
                <a:ext cx="437" cy="863"/>
              </a:xfrm>
              <a:prstGeom prst="line">
                <a:avLst/>
              </a:prstGeom>
              <a:noFill/>
              <a:ln w="12700">
                <a:solidFill>
                  <a:srgbClr val="336699"/>
                </a:solidFill>
                <a:prstDash val="sysDot"/>
                <a:round/>
                <a:headEnd/>
                <a:tailEnd/>
              </a:ln>
              <a:extLst>
                <a:ext uri="{909E8E84-426E-40DD-AFC4-6F175D3DCCD1}">
                  <a14:hiddenFill xmlns:a14="http://schemas.microsoft.com/office/drawing/2010/main">
                    <a:noFill/>
                  </a14:hiddenFill>
                </a:ext>
              </a:extLst>
            </p:spPr>
            <p:txBody>
              <a:bodyPr>
                <a:spAutoFit/>
              </a:bodyPr>
              <a:lstStyle/>
              <a:p>
                <a:endParaRPr lang="fr-FR"/>
              </a:p>
            </p:txBody>
          </p:sp>
          <p:grpSp>
            <p:nvGrpSpPr>
              <p:cNvPr id="6204" name="Group 61"/>
              <p:cNvGrpSpPr>
                <a:grpSpLocks/>
              </p:cNvGrpSpPr>
              <p:nvPr/>
            </p:nvGrpSpPr>
            <p:grpSpPr bwMode="auto">
              <a:xfrm rot="-1696908">
                <a:off x="2720" y="3863"/>
                <a:ext cx="288" cy="288"/>
                <a:chOff x="4128" y="3639"/>
                <a:chExt cx="288" cy="288"/>
              </a:xfrm>
            </p:grpSpPr>
            <p:grpSp>
              <p:nvGrpSpPr>
                <p:cNvPr id="6205" name="Group 62"/>
                <p:cNvGrpSpPr>
                  <a:grpSpLocks/>
                </p:cNvGrpSpPr>
                <p:nvPr/>
              </p:nvGrpSpPr>
              <p:grpSpPr bwMode="auto">
                <a:xfrm>
                  <a:off x="4128" y="3639"/>
                  <a:ext cx="288" cy="288"/>
                  <a:chOff x="4128" y="3639"/>
                  <a:chExt cx="288" cy="288"/>
                </a:xfrm>
              </p:grpSpPr>
              <p:sp>
                <p:nvSpPr>
                  <p:cNvPr id="6207" name="Line 63"/>
                  <p:cNvSpPr>
                    <a:spLocks noChangeShapeType="1"/>
                  </p:cNvSpPr>
                  <p:nvPr/>
                </p:nvSpPr>
                <p:spPr bwMode="auto">
                  <a:xfrm flipV="1">
                    <a:off x="4165" y="3637"/>
                    <a:ext cx="0" cy="288"/>
                  </a:xfrm>
                  <a:prstGeom prst="line">
                    <a:avLst/>
                  </a:prstGeom>
                  <a:noFill/>
                  <a:ln w="44450">
                    <a:solidFill>
                      <a:srgbClr val="336699"/>
                    </a:solidFill>
                    <a:round/>
                    <a:headEnd/>
                    <a:tailEnd/>
                  </a:ln>
                  <a:extLst>
                    <a:ext uri="{909E8E84-426E-40DD-AFC4-6F175D3DCCD1}">
                      <a14:hiddenFill xmlns:a14="http://schemas.microsoft.com/office/drawing/2010/main">
                        <a:noFill/>
                      </a14:hiddenFill>
                    </a:ext>
                  </a:extLst>
                </p:spPr>
                <p:txBody>
                  <a:bodyPr>
                    <a:spAutoFit/>
                  </a:bodyPr>
                  <a:lstStyle/>
                  <a:p>
                    <a:endParaRPr lang="fr-FR"/>
                  </a:p>
                </p:txBody>
              </p:sp>
              <p:sp>
                <p:nvSpPr>
                  <p:cNvPr id="6208" name="Line 64"/>
                  <p:cNvSpPr>
                    <a:spLocks noChangeShapeType="1"/>
                  </p:cNvSpPr>
                  <p:nvPr/>
                </p:nvSpPr>
                <p:spPr bwMode="auto">
                  <a:xfrm rot="3173503" flipV="1">
                    <a:off x="4268" y="3695"/>
                    <a:ext cx="2" cy="290"/>
                  </a:xfrm>
                  <a:prstGeom prst="line">
                    <a:avLst/>
                  </a:prstGeom>
                  <a:noFill/>
                  <a:ln w="44450">
                    <a:solidFill>
                      <a:srgbClr val="336699"/>
                    </a:solidFill>
                    <a:round/>
                    <a:headEnd/>
                    <a:tailEnd/>
                  </a:ln>
                  <a:extLst>
                    <a:ext uri="{909E8E84-426E-40DD-AFC4-6F175D3DCCD1}">
                      <a14:hiddenFill xmlns:a14="http://schemas.microsoft.com/office/drawing/2010/main">
                        <a:noFill/>
                      </a14:hiddenFill>
                    </a:ext>
                  </a:extLst>
                </p:spPr>
                <p:txBody>
                  <a:bodyPr>
                    <a:spAutoFit/>
                  </a:bodyPr>
                  <a:lstStyle/>
                  <a:p>
                    <a:endParaRPr lang="fr-FR"/>
                  </a:p>
                </p:txBody>
              </p:sp>
            </p:grpSp>
            <p:sp>
              <p:nvSpPr>
                <p:cNvPr id="6206" name="Arc 65"/>
                <p:cNvSpPr>
                  <a:spLocks noChangeAspect="1"/>
                </p:cNvSpPr>
                <p:nvPr/>
              </p:nvSpPr>
              <p:spPr bwMode="auto">
                <a:xfrm>
                  <a:off x="4159" y="3706"/>
                  <a:ext cx="166" cy="208"/>
                </a:xfrm>
                <a:custGeom>
                  <a:avLst/>
                  <a:gdLst>
                    <a:gd name="T0" fmla="*/ 0 w 17356"/>
                    <a:gd name="T1" fmla="*/ 0 h 21600"/>
                    <a:gd name="T2" fmla="*/ 0 w 17356"/>
                    <a:gd name="T3" fmla="*/ 0 h 21600"/>
                    <a:gd name="T4" fmla="*/ 0 w 17356"/>
                    <a:gd name="T5" fmla="*/ 0 h 21600"/>
                    <a:gd name="T6" fmla="*/ 0 60000 65536"/>
                    <a:gd name="T7" fmla="*/ 0 60000 65536"/>
                    <a:gd name="T8" fmla="*/ 0 60000 65536"/>
                    <a:gd name="T9" fmla="*/ 0 w 17356"/>
                    <a:gd name="T10" fmla="*/ 0 h 21600"/>
                    <a:gd name="T11" fmla="*/ 17356 w 17356"/>
                    <a:gd name="T12" fmla="*/ 21600 h 21600"/>
                  </a:gdLst>
                  <a:ahLst/>
                  <a:cxnLst>
                    <a:cxn ang="T6">
                      <a:pos x="T0" y="T1"/>
                    </a:cxn>
                    <a:cxn ang="T7">
                      <a:pos x="T2" y="T3"/>
                    </a:cxn>
                    <a:cxn ang="T8">
                      <a:pos x="T4" y="T5"/>
                    </a:cxn>
                  </a:cxnLst>
                  <a:rect l="T9" t="T10" r="T11" b="T12"/>
                  <a:pathLst>
                    <a:path w="17356" h="21600" fill="none" extrusionOk="0">
                      <a:moveTo>
                        <a:pt x="0" y="-1"/>
                      </a:moveTo>
                      <a:cubicBezTo>
                        <a:pt x="6843" y="-1"/>
                        <a:pt x="13282" y="3243"/>
                        <a:pt x="17356" y="8742"/>
                      </a:cubicBezTo>
                    </a:path>
                    <a:path w="17356" h="21600" stroke="0" extrusionOk="0">
                      <a:moveTo>
                        <a:pt x="0" y="-1"/>
                      </a:moveTo>
                      <a:cubicBezTo>
                        <a:pt x="6843" y="-1"/>
                        <a:pt x="13282" y="3243"/>
                        <a:pt x="17356" y="8742"/>
                      </a:cubicBezTo>
                      <a:lnTo>
                        <a:pt x="0" y="21600"/>
                      </a:lnTo>
                      <a:lnTo>
                        <a:pt x="0" y="-1"/>
                      </a:lnTo>
                      <a:close/>
                    </a:path>
                  </a:pathLst>
                </a:custGeom>
                <a:solidFill>
                  <a:srgbClr val="000000"/>
                </a:solidFill>
                <a:ln w="44450">
                  <a:solidFill>
                    <a:srgbClr val="336699"/>
                  </a:solidFill>
                  <a:round/>
                  <a:headEnd/>
                  <a:tailEnd/>
                </a:ln>
              </p:spPr>
              <p:txBody>
                <a:bodyPr anchor="ctr">
                  <a:spAutoFit/>
                </a:bodyPr>
                <a:lstStyle/>
                <a:p>
                  <a:endParaRPr lang="fr-FR"/>
                </a:p>
              </p:txBody>
            </p:sp>
          </p:grpSp>
        </p:grpSp>
        <p:sp>
          <p:nvSpPr>
            <p:cNvPr id="6200" name="Oval 66"/>
            <p:cNvSpPr>
              <a:spLocks noChangeArrowheads="1"/>
            </p:cNvSpPr>
            <p:nvPr/>
          </p:nvSpPr>
          <p:spPr bwMode="auto">
            <a:xfrm>
              <a:off x="5106" y="3564"/>
              <a:ext cx="60" cy="72"/>
            </a:xfrm>
            <a:prstGeom prst="ellipse">
              <a:avLst/>
            </a:prstGeom>
            <a:solidFill>
              <a:srgbClr val="000000"/>
            </a:solidFill>
            <a:ln w="9525">
              <a:solidFill>
                <a:schemeClr val="tx1"/>
              </a:solidFill>
              <a:round/>
              <a:headEnd/>
              <a:tailEnd/>
            </a:ln>
          </p:spPr>
          <p:txBody>
            <a:bodyPr wrap="none" anchor="ctr"/>
            <a:lstStyle/>
            <a:p>
              <a:endParaRPr lang="fr-FR"/>
            </a:p>
          </p:txBody>
        </p:sp>
        <p:pic>
          <p:nvPicPr>
            <p:cNvPr id="6201" name="Picture 67" descr="C:\Documents and Settings\Tarik\Mes documents\thesis\volants\img_90_342.bmp"/>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46" y="1062"/>
              <a:ext cx="966" cy="96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23" name="Group 68"/>
          <p:cNvGrpSpPr>
            <a:grpSpLocks/>
          </p:cNvGrpSpPr>
          <p:nvPr/>
        </p:nvGrpSpPr>
        <p:grpSpPr bwMode="auto">
          <a:xfrm>
            <a:off x="439738" y="1781175"/>
            <a:ext cx="7132637" cy="4216400"/>
            <a:chOff x="181" y="1122"/>
            <a:chExt cx="4493" cy="2656"/>
          </a:xfrm>
        </p:grpSpPr>
        <p:grpSp>
          <p:nvGrpSpPr>
            <p:cNvPr id="6189" name="Group 69"/>
            <p:cNvGrpSpPr>
              <a:grpSpLocks/>
            </p:cNvGrpSpPr>
            <p:nvPr/>
          </p:nvGrpSpPr>
          <p:grpSpPr bwMode="auto">
            <a:xfrm rot="-182460">
              <a:off x="181" y="3313"/>
              <a:ext cx="733" cy="465"/>
              <a:chOff x="1439" y="2935"/>
              <a:chExt cx="1108" cy="745"/>
            </a:xfrm>
          </p:grpSpPr>
          <p:sp>
            <p:nvSpPr>
              <p:cNvPr id="6192" name="Line 70"/>
              <p:cNvSpPr>
                <a:spLocks noChangeShapeType="1"/>
              </p:cNvSpPr>
              <p:nvPr/>
            </p:nvSpPr>
            <p:spPr bwMode="auto">
              <a:xfrm rot="-7472688">
                <a:off x="1678" y="2691"/>
                <a:ext cx="381" cy="862"/>
              </a:xfrm>
              <a:prstGeom prst="line">
                <a:avLst/>
              </a:prstGeom>
              <a:noFill/>
              <a:ln w="12700">
                <a:solidFill>
                  <a:srgbClr val="336699"/>
                </a:solidFill>
                <a:prstDash val="sysDot"/>
                <a:round/>
                <a:headEnd/>
                <a:tailEnd/>
              </a:ln>
              <a:extLst>
                <a:ext uri="{909E8E84-426E-40DD-AFC4-6F175D3DCCD1}">
                  <a14:hiddenFill xmlns:a14="http://schemas.microsoft.com/office/drawing/2010/main">
                    <a:noFill/>
                  </a14:hiddenFill>
                </a:ext>
              </a:extLst>
            </p:spPr>
            <p:txBody>
              <a:bodyPr>
                <a:spAutoFit/>
              </a:bodyPr>
              <a:lstStyle/>
              <a:p>
                <a:endParaRPr lang="fr-FR"/>
              </a:p>
            </p:txBody>
          </p:sp>
          <p:sp>
            <p:nvSpPr>
              <p:cNvPr id="6193" name="Line 71"/>
              <p:cNvSpPr>
                <a:spLocks noChangeShapeType="1"/>
              </p:cNvSpPr>
              <p:nvPr/>
            </p:nvSpPr>
            <p:spPr bwMode="auto">
              <a:xfrm rot="14127312" flipH="1">
                <a:off x="1894" y="3029"/>
                <a:ext cx="436" cy="862"/>
              </a:xfrm>
              <a:prstGeom prst="line">
                <a:avLst/>
              </a:prstGeom>
              <a:noFill/>
              <a:ln w="12700">
                <a:solidFill>
                  <a:srgbClr val="336699"/>
                </a:solidFill>
                <a:prstDash val="sysDot"/>
                <a:round/>
                <a:headEnd/>
                <a:tailEnd/>
              </a:ln>
              <a:extLst>
                <a:ext uri="{909E8E84-426E-40DD-AFC4-6F175D3DCCD1}">
                  <a14:hiddenFill xmlns:a14="http://schemas.microsoft.com/office/drawing/2010/main">
                    <a:noFill/>
                  </a14:hiddenFill>
                </a:ext>
              </a:extLst>
            </p:spPr>
            <p:txBody>
              <a:bodyPr>
                <a:spAutoFit/>
              </a:bodyPr>
              <a:lstStyle/>
              <a:p>
                <a:endParaRPr lang="fr-FR"/>
              </a:p>
            </p:txBody>
          </p:sp>
          <p:grpSp>
            <p:nvGrpSpPr>
              <p:cNvPr id="6194" name="Group 72"/>
              <p:cNvGrpSpPr>
                <a:grpSpLocks/>
              </p:cNvGrpSpPr>
              <p:nvPr/>
            </p:nvGrpSpPr>
            <p:grpSpPr bwMode="auto">
              <a:xfrm rot="1837234">
                <a:off x="1641" y="3321"/>
                <a:ext cx="288" cy="288"/>
                <a:chOff x="4128" y="3639"/>
                <a:chExt cx="288" cy="288"/>
              </a:xfrm>
            </p:grpSpPr>
            <p:grpSp>
              <p:nvGrpSpPr>
                <p:cNvPr id="6195" name="Group 73"/>
                <p:cNvGrpSpPr>
                  <a:grpSpLocks/>
                </p:cNvGrpSpPr>
                <p:nvPr/>
              </p:nvGrpSpPr>
              <p:grpSpPr bwMode="auto">
                <a:xfrm>
                  <a:off x="4128" y="3639"/>
                  <a:ext cx="288" cy="288"/>
                  <a:chOff x="4128" y="3639"/>
                  <a:chExt cx="288" cy="288"/>
                </a:xfrm>
              </p:grpSpPr>
              <p:sp>
                <p:nvSpPr>
                  <p:cNvPr id="6197" name="Line 74"/>
                  <p:cNvSpPr>
                    <a:spLocks noChangeShapeType="1"/>
                  </p:cNvSpPr>
                  <p:nvPr/>
                </p:nvSpPr>
                <p:spPr bwMode="auto">
                  <a:xfrm flipV="1">
                    <a:off x="4163" y="3641"/>
                    <a:ext cx="0" cy="288"/>
                  </a:xfrm>
                  <a:prstGeom prst="line">
                    <a:avLst/>
                  </a:prstGeom>
                  <a:noFill/>
                  <a:ln w="44450">
                    <a:solidFill>
                      <a:srgbClr val="336699"/>
                    </a:solidFill>
                    <a:round/>
                    <a:headEnd/>
                    <a:tailEnd/>
                  </a:ln>
                  <a:extLst>
                    <a:ext uri="{909E8E84-426E-40DD-AFC4-6F175D3DCCD1}">
                      <a14:hiddenFill xmlns:a14="http://schemas.microsoft.com/office/drawing/2010/main">
                        <a:noFill/>
                      </a14:hiddenFill>
                    </a:ext>
                  </a:extLst>
                </p:spPr>
                <p:txBody>
                  <a:bodyPr>
                    <a:spAutoFit/>
                  </a:bodyPr>
                  <a:lstStyle/>
                  <a:p>
                    <a:endParaRPr lang="fr-FR"/>
                  </a:p>
                </p:txBody>
              </p:sp>
              <p:sp>
                <p:nvSpPr>
                  <p:cNvPr id="6198" name="Line 75"/>
                  <p:cNvSpPr>
                    <a:spLocks noChangeShapeType="1"/>
                  </p:cNvSpPr>
                  <p:nvPr/>
                </p:nvSpPr>
                <p:spPr bwMode="auto">
                  <a:xfrm rot="3173503" flipV="1">
                    <a:off x="4265" y="3697"/>
                    <a:ext cx="2" cy="286"/>
                  </a:xfrm>
                  <a:prstGeom prst="line">
                    <a:avLst/>
                  </a:prstGeom>
                  <a:noFill/>
                  <a:ln w="44450">
                    <a:solidFill>
                      <a:srgbClr val="336699"/>
                    </a:solidFill>
                    <a:round/>
                    <a:headEnd/>
                    <a:tailEnd/>
                  </a:ln>
                  <a:extLst>
                    <a:ext uri="{909E8E84-426E-40DD-AFC4-6F175D3DCCD1}">
                      <a14:hiddenFill xmlns:a14="http://schemas.microsoft.com/office/drawing/2010/main">
                        <a:noFill/>
                      </a14:hiddenFill>
                    </a:ext>
                  </a:extLst>
                </p:spPr>
                <p:txBody>
                  <a:bodyPr>
                    <a:spAutoFit/>
                  </a:bodyPr>
                  <a:lstStyle/>
                  <a:p>
                    <a:endParaRPr lang="fr-FR"/>
                  </a:p>
                </p:txBody>
              </p:sp>
            </p:grpSp>
            <p:sp>
              <p:nvSpPr>
                <p:cNvPr id="6196" name="Arc 76"/>
                <p:cNvSpPr>
                  <a:spLocks noChangeAspect="1"/>
                </p:cNvSpPr>
                <p:nvPr/>
              </p:nvSpPr>
              <p:spPr bwMode="auto">
                <a:xfrm>
                  <a:off x="4156" y="3706"/>
                  <a:ext cx="166" cy="208"/>
                </a:xfrm>
                <a:custGeom>
                  <a:avLst/>
                  <a:gdLst>
                    <a:gd name="T0" fmla="*/ 0 w 17356"/>
                    <a:gd name="T1" fmla="*/ 0 h 21600"/>
                    <a:gd name="T2" fmla="*/ 0 w 17356"/>
                    <a:gd name="T3" fmla="*/ 0 h 21600"/>
                    <a:gd name="T4" fmla="*/ 0 w 17356"/>
                    <a:gd name="T5" fmla="*/ 0 h 21600"/>
                    <a:gd name="T6" fmla="*/ 0 60000 65536"/>
                    <a:gd name="T7" fmla="*/ 0 60000 65536"/>
                    <a:gd name="T8" fmla="*/ 0 60000 65536"/>
                    <a:gd name="T9" fmla="*/ 0 w 17356"/>
                    <a:gd name="T10" fmla="*/ 0 h 21600"/>
                    <a:gd name="T11" fmla="*/ 17356 w 17356"/>
                    <a:gd name="T12" fmla="*/ 21600 h 21600"/>
                  </a:gdLst>
                  <a:ahLst/>
                  <a:cxnLst>
                    <a:cxn ang="T6">
                      <a:pos x="T0" y="T1"/>
                    </a:cxn>
                    <a:cxn ang="T7">
                      <a:pos x="T2" y="T3"/>
                    </a:cxn>
                    <a:cxn ang="T8">
                      <a:pos x="T4" y="T5"/>
                    </a:cxn>
                  </a:cxnLst>
                  <a:rect l="T9" t="T10" r="T11" b="T12"/>
                  <a:pathLst>
                    <a:path w="17356" h="21600" fill="none" extrusionOk="0">
                      <a:moveTo>
                        <a:pt x="0" y="-1"/>
                      </a:moveTo>
                      <a:cubicBezTo>
                        <a:pt x="6843" y="-1"/>
                        <a:pt x="13282" y="3243"/>
                        <a:pt x="17356" y="8742"/>
                      </a:cubicBezTo>
                    </a:path>
                    <a:path w="17356" h="21600" stroke="0" extrusionOk="0">
                      <a:moveTo>
                        <a:pt x="0" y="-1"/>
                      </a:moveTo>
                      <a:cubicBezTo>
                        <a:pt x="6843" y="-1"/>
                        <a:pt x="13282" y="3243"/>
                        <a:pt x="17356" y="8742"/>
                      </a:cubicBezTo>
                      <a:lnTo>
                        <a:pt x="0" y="21600"/>
                      </a:lnTo>
                      <a:lnTo>
                        <a:pt x="0" y="-1"/>
                      </a:lnTo>
                      <a:close/>
                    </a:path>
                  </a:pathLst>
                </a:custGeom>
                <a:solidFill>
                  <a:srgbClr val="000000"/>
                </a:solidFill>
                <a:ln w="44450">
                  <a:solidFill>
                    <a:srgbClr val="336699"/>
                  </a:solidFill>
                  <a:round/>
                  <a:headEnd/>
                  <a:tailEnd/>
                </a:ln>
              </p:spPr>
              <p:txBody>
                <a:bodyPr anchor="ctr">
                  <a:spAutoFit/>
                </a:bodyPr>
                <a:lstStyle/>
                <a:p>
                  <a:endParaRPr lang="fr-FR"/>
                </a:p>
              </p:txBody>
            </p:sp>
          </p:grpSp>
        </p:grpSp>
        <p:sp>
          <p:nvSpPr>
            <p:cNvPr id="6190" name="Oval 77"/>
            <p:cNvSpPr>
              <a:spLocks noChangeArrowheads="1"/>
            </p:cNvSpPr>
            <p:nvPr/>
          </p:nvSpPr>
          <p:spPr bwMode="auto">
            <a:xfrm>
              <a:off x="4614" y="3636"/>
              <a:ext cx="60" cy="72"/>
            </a:xfrm>
            <a:prstGeom prst="ellipse">
              <a:avLst/>
            </a:prstGeom>
            <a:solidFill>
              <a:srgbClr val="000000"/>
            </a:solidFill>
            <a:ln w="9525">
              <a:solidFill>
                <a:schemeClr val="tx1"/>
              </a:solidFill>
              <a:round/>
              <a:headEnd/>
              <a:tailEnd/>
            </a:ln>
          </p:spPr>
          <p:txBody>
            <a:bodyPr wrap="none" anchor="ctr"/>
            <a:lstStyle/>
            <a:p>
              <a:endParaRPr lang="fr-FR"/>
            </a:p>
          </p:txBody>
        </p:sp>
        <p:pic>
          <p:nvPicPr>
            <p:cNvPr id="6191" name="Picture 78" descr="C:\Documents and Settings\Tarik\Mes documents\thesis\volants\img_68_0.bmp"/>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58" y="1122"/>
              <a:ext cx="930" cy="93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27" name="Group 79"/>
          <p:cNvGrpSpPr>
            <a:grpSpLocks/>
          </p:cNvGrpSpPr>
          <p:nvPr/>
        </p:nvGrpSpPr>
        <p:grpSpPr bwMode="auto">
          <a:xfrm>
            <a:off x="295275" y="1800225"/>
            <a:ext cx="6829425" cy="3886200"/>
            <a:chOff x="90" y="1134"/>
            <a:chExt cx="4302" cy="2448"/>
          </a:xfrm>
        </p:grpSpPr>
        <p:grpSp>
          <p:nvGrpSpPr>
            <p:cNvPr id="6179" name="Group 80"/>
            <p:cNvGrpSpPr>
              <a:grpSpLocks/>
            </p:cNvGrpSpPr>
            <p:nvPr/>
          </p:nvGrpSpPr>
          <p:grpSpPr bwMode="auto">
            <a:xfrm>
              <a:off x="90" y="2819"/>
              <a:ext cx="575" cy="516"/>
              <a:chOff x="1392" y="2405"/>
              <a:chExt cx="871" cy="826"/>
            </a:xfrm>
          </p:grpSpPr>
          <p:sp>
            <p:nvSpPr>
              <p:cNvPr id="6182" name="Line 81"/>
              <p:cNvSpPr>
                <a:spLocks noChangeShapeType="1"/>
              </p:cNvSpPr>
              <p:nvPr/>
            </p:nvSpPr>
            <p:spPr bwMode="auto">
              <a:xfrm rot="-5383852">
                <a:off x="1633" y="2164"/>
                <a:ext cx="379" cy="862"/>
              </a:xfrm>
              <a:prstGeom prst="line">
                <a:avLst/>
              </a:prstGeom>
              <a:noFill/>
              <a:ln w="12700">
                <a:solidFill>
                  <a:srgbClr val="336699"/>
                </a:solidFill>
                <a:prstDash val="sysDot"/>
                <a:round/>
                <a:headEnd/>
                <a:tailEnd/>
              </a:ln>
              <a:extLst>
                <a:ext uri="{909E8E84-426E-40DD-AFC4-6F175D3DCCD1}">
                  <a14:hiddenFill xmlns:a14="http://schemas.microsoft.com/office/drawing/2010/main">
                    <a:noFill/>
                  </a14:hiddenFill>
                </a:ext>
              </a:extLst>
            </p:spPr>
            <p:txBody>
              <a:bodyPr>
                <a:spAutoFit/>
              </a:bodyPr>
              <a:lstStyle/>
              <a:p>
                <a:endParaRPr lang="fr-FR"/>
              </a:p>
            </p:txBody>
          </p:sp>
          <p:sp>
            <p:nvSpPr>
              <p:cNvPr id="6183" name="Line 82"/>
              <p:cNvSpPr>
                <a:spLocks noChangeShapeType="1"/>
              </p:cNvSpPr>
              <p:nvPr/>
            </p:nvSpPr>
            <p:spPr bwMode="auto">
              <a:xfrm rot="16216148" flipH="1">
                <a:off x="1615" y="2582"/>
                <a:ext cx="437" cy="862"/>
              </a:xfrm>
              <a:prstGeom prst="line">
                <a:avLst/>
              </a:prstGeom>
              <a:noFill/>
              <a:ln w="12700">
                <a:solidFill>
                  <a:srgbClr val="336699"/>
                </a:solidFill>
                <a:prstDash val="sysDot"/>
                <a:round/>
                <a:headEnd/>
                <a:tailEnd/>
              </a:ln>
              <a:extLst>
                <a:ext uri="{909E8E84-426E-40DD-AFC4-6F175D3DCCD1}">
                  <a14:hiddenFill xmlns:a14="http://schemas.microsoft.com/office/drawing/2010/main">
                    <a:noFill/>
                  </a14:hiddenFill>
                </a:ext>
              </a:extLst>
            </p:spPr>
            <p:txBody>
              <a:bodyPr>
                <a:spAutoFit/>
              </a:bodyPr>
              <a:lstStyle/>
              <a:p>
                <a:endParaRPr lang="fr-FR"/>
              </a:p>
            </p:txBody>
          </p:sp>
          <p:grpSp>
            <p:nvGrpSpPr>
              <p:cNvPr id="6184" name="Group 83"/>
              <p:cNvGrpSpPr>
                <a:grpSpLocks/>
              </p:cNvGrpSpPr>
              <p:nvPr/>
            </p:nvGrpSpPr>
            <p:grpSpPr bwMode="auto">
              <a:xfrm rot="3926070">
                <a:off x="1414" y="2682"/>
                <a:ext cx="288" cy="288"/>
                <a:chOff x="4128" y="3639"/>
                <a:chExt cx="288" cy="288"/>
              </a:xfrm>
            </p:grpSpPr>
            <p:grpSp>
              <p:nvGrpSpPr>
                <p:cNvPr id="6185" name="Group 84"/>
                <p:cNvGrpSpPr>
                  <a:grpSpLocks/>
                </p:cNvGrpSpPr>
                <p:nvPr/>
              </p:nvGrpSpPr>
              <p:grpSpPr bwMode="auto">
                <a:xfrm>
                  <a:off x="4128" y="3639"/>
                  <a:ext cx="288" cy="288"/>
                  <a:chOff x="4128" y="3639"/>
                  <a:chExt cx="288" cy="288"/>
                </a:xfrm>
              </p:grpSpPr>
              <p:sp>
                <p:nvSpPr>
                  <p:cNvPr id="6187" name="Line 85"/>
                  <p:cNvSpPr>
                    <a:spLocks noChangeShapeType="1"/>
                  </p:cNvSpPr>
                  <p:nvPr/>
                </p:nvSpPr>
                <p:spPr bwMode="auto">
                  <a:xfrm flipV="1">
                    <a:off x="4165" y="3639"/>
                    <a:ext cx="0" cy="288"/>
                  </a:xfrm>
                  <a:prstGeom prst="line">
                    <a:avLst/>
                  </a:prstGeom>
                  <a:noFill/>
                  <a:ln w="44450">
                    <a:solidFill>
                      <a:srgbClr val="336699"/>
                    </a:solidFill>
                    <a:round/>
                    <a:headEnd/>
                    <a:tailEnd/>
                  </a:ln>
                  <a:extLst>
                    <a:ext uri="{909E8E84-426E-40DD-AFC4-6F175D3DCCD1}">
                      <a14:hiddenFill xmlns:a14="http://schemas.microsoft.com/office/drawing/2010/main">
                        <a:noFill/>
                      </a14:hiddenFill>
                    </a:ext>
                  </a:extLst>
                </p:spPr>
                <p:txBody>
                  <a:bodyPr>
                    <a:spAutoFit/>
                  </a:bodyPr>
                  <a:lstStyle/>
                  <a:p>
                    <a:endParaRPr lang="fr-FR"/>
                  </a:p>
                </p:txBody>
              </p:sp>
              <p:sp>
                <p:nvSpPr>
                  <p:cNvPr id="6188" name="Line 86"/>
                  <p:cNvSpPr>
                    <a:spLocks noChangeShapeType="1"/>
                  </p:cNvSpPr>
                  <p:nvPr/>
                </p:nvSpPr>
                <p:spPr bwMode="auto">
                  <a:xfrm rot="3173503" flipV="1">
                    <a:off x="4266" y="3695"/>
                    <a:ext cx="3" cy="288"/>
                  </a:xfrm>
                  <a:prstGeom prst="line">
                    <a:avLst/>
                  </a:prstGeom>
                  <a:noFill/>
                  <a:ln w="44450">
                    <a:solidFill>
                      <a:srgbClr val="336699"/>
                    </a:solidFill>
                    <a:round/>
                    <a:headEnd/>
                    <a:tailEnd/>
                  </a:ln>
                  <a:extLst>
                    <a:ext uri="{909E8E84-426E-40DD-AFC4-6F175D3DCCD1}">
                      <a14:hiddenFill xmlns:a14="http://schemas.microsoft.com/office/drawing/2010/main">
                        <a:noFill/>
                      </a14:hiddenFill>
                    </a:ext>
                  </a:extLst>
                </p:spPr>
                <p:txBody>
                  <a:bodyPr>
                    <a:spAutoFit/>
                  </a:bodyPr>
                  <a:lstStyle/>
                  <a:p>
                    <a:endParaRPr lang="fr-FR"/>
                  </a:p>
                </p:txBody>
              </p:sp>
            </p:grpSp>
            <p:sp>
              <p:nvSpPr>
                <p:cNvPr id="6186" name="Arc 87"/>
                <p:cNvSpPr>
                  <a:spLocks noChangeAspect="1"/>
                </p:cNvSpPr>
                <p:nvPr/>
              </p:nvSpPr>
              <p:spPr bwMode="auto">
                <a:xfrm>
                  <a:off x="4158" y="3711"/>
                  <a:ext cx="166" cy="208"/>
                </a:xfrm>
                <a:custGeom>
                  <a:avLst/>
                  <a:gdLst>
                    <a:gd name="T0" fmla="*/ 0 w 17356"/>
                    <a:gd name="T1" fmla="*/ 0 h 21600"/>
                    <a:gd name="T2" fmla="*/ 0 w 17356"/>
                    <a:gd name="T3" fmla="*/ 0 h 21600"/>
                    <a:gd name="T4" fmla="*/ 0 w 17356"/>
                    <a:gd name="T5" fmla="*/ 0 h 21600"/>
                    <a:gd name="T6" fmla="*/ 0 60000 65536"/>
                    <a:gd name="T7" fmla="*/ 0 60000 65536"/>
                    <a:gd name="T8" fmla="*/ 0 60000 65536"/>
                    <a:gd name="T9" fmla="*/ 0 w 17356"/>
                    <a:gd name="T10" fmla="*/ 0 h 21600"/>
                    <a:gd name="T11" fmla="*/ 17356 w 17356"/>
                    <a:gd name="T12" fmla="*/ 21600 h 21600"/>
                  </a:gdLst>
                  <a:ahLst/>
                  <a:cxnLst>
                    <a:cxn ang="T6">
                      <a:pos x="T0" y="T1"/>
                    </a:cxn>
                    <a:cxn ang="T7">
                      <a:pos x="T2" y="T3"/>
                    </a:cxn>
                    <a:cxn ang="T8">
                      <a:pos x="T4" y="T5"/>
                    </a:cxn>
                  </a:cxnLst>
                  <a:rect l="T9" t="T10" r="T11" b="T12"/>
                  <a:pathLst>
                    <a:path w="17356" h="21600" fill="none" extrusionOk="0">
                      <a:moveTo>
                        <a:pt x="0" y="-1"/>
                      </a:moveTo>
                      <a:cubicBezTo>
                        <a:pt x="6843" y="-1"/>
                        <a:pt x="13282" y="3243"/>
                        <a:pt x="17356" y="8742"/>
                      </a:cubicBezTo>
                    </a:path>
                    <a:path w="17356" h="21600" stroke="0" extrusionOk="0">
                      <a:moveTo>
                        <a:pt x="0" y="-1"/>
                      </a:moveTo>
                      <a:cubicBezTo>
                        <a:pt x="6843" y="-1"/>
                        <a:pt x="13282" y="3243"/>
                        <a:pt x="17356" y="8742"/>
                      </a:cubicBezTo>
                      <a:lnTo>
                        <a:pt x="0" y="21600"/>
                      </a:lnTo>
                      <a:lnTo>
                        <a:pt x="0" y="-1"/>
                      </a:lnTo>
                      <a:close/>
                    </a:path>
                  </a:pathLst>
                </a:custGeom>
                <a:solidFill>
                  <a:srgbClr val="000000"/>
                </a:solidFill>
                <a:ln w="44450">
                  <a:solidFill>
                    <a:srgbClr val="336699"/>
                  </a:solidFill>
                  <a:round/>
                  <a:headEnd/>
                  <a:tailEnd/>
                </a:ln>
              </p:spPr>
              <p:txBody>
                <a:bodyPr anchor="ctr">
                  <a:spAutoFit/>
                </a:bodyPr>
                <a:lstStyle/>
                <a:p>
                  <a:endParaRPr lang="fr-FR"/>
                </a:p>
              </p:txBody>
            </p:sp>
          </p:grpSp>
        </p:grpSp>
        <p:sp>
          <p:nvSpPr>
            <p:cNvPr id="6180" name="Oval 88"/>
            <p:cNvSpPr>
              <a:spLocks noChangeArrowheads="1"/>
            </p:cNvSpPr>
            <p:nvPr/>
          </p:nvSpPr>
          <p:spPr bwMode="auto">
            <a:xfrm>
              <a:off x="4332" y="3510"/>
              <a:ext cx="60" cy="72"/>
            </a:xfrm>
            <a:prstGeom prst="ellipse">
              <a:avLst/>
            </a:prstGeom>
            <a:solidFill>
              <a:srgbClr val="000000"/>
            </a:solidFill>
            <a:ln w="9525">
              <a:solidFill>
                <a:schemeClr val="tx1"/>
              </a:solidFill>
              <a:round/>
              <a:headEnd/>
              <a:tailEnd/>
            </a:ln>
          </p:spPr>
          <p:txBody>
            <a:bodyPr wrap="none" anchor="ctr"/>
            <a:lstStyle/>
            <a:p>
              <a:endParaRPr lang="fr-FR"/>
            </a:p>
          </p:txBody>
        </p:sp>
        <p:pic>
          <p:nvPicPr>
            <p:cNvPr id="6181" name="Picture 89" descr="C:\Documents and Settings\Tarik\Mes documents\thesis\volants\img_51_210.bmp"/>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00" y="1134"/>
              <a:ext cx="900" cy="9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31" name="Group 90"/>
          <p:cNvGrpSpPr>
            <a:grpSpLocks/>
          </p:cNvGrpSpPr>
          <p:nvPr/>
        </p:nvGrpSpPr>
        <p:grpSpPr bwMode="auto">
          <a:xfrm>
            <a:off x="566738" y="1771650"/>
            <a:ext cx="6100762" cy="3609975"/>
            <a:chOff x="285" y="1116"/>
            <a:chExt cx="3843" cy="2274"/>
          </a:xfrm>
        </p:grpSpPr>
        <p:grpSp>
          <p:nvGrpSpPr>
            <p:cNvPr id="6169" name="Group 91"/>
            <p:cNvGrpSpPr>
              <a:grpSpLocks/>
            </p:cNvGrpSpPr>
            <p:nvPr/>
          </p:nvGrpSpPr>
          <p:grpSpPr bwMode="auto">
            <a:xfrm rot="-1191287">
              <a:off x="285" y="2391"/>
              <a:ext cx="502" cy="679"/>
              <a:chOff x="1905" y="1412"/>
              <a:chExt cx="759" cy="1087"/>
            </a:xfrm>
          </p:grpSpPr>
          <p:sp>
            <p:nvSpPr>
              <p:cNvPr id="6172" name="Line 92"/>
              <p:cNvSpPr>
                <a:spLocks noChangeShapeType="1"/>
              </p:cNvSpPr>
              <p:nvPr/>
            </p:nvSpPr>
            <p:spPr bwMode="auto">
              <a:xfrm rot="-1874417">
                <a:off x="2284" y="1408"/>
                <a:ext cx="381" cy="861"/>
              </a:xfrm>
              <a:prstGeom prst="line">
                <a:avLst/>
              </a:prstGeom>
              <a:noFill/>
              <a:ln w="12700">
                <a:solidFill>
                  <a:srgbClr val="336699"/>
                </a:solidFill>
                <a:prstDash val="sysDot"/>
                <a:round/>
                <a:headEnd/>
                <a:tailEnd/>
              </a:ln>
              <a:extLst>
                <a:ext uri="{909E8E84-426E-40DD-AFC4-6F175D3DCCD1}">
                  <a14:hiddenFill xmlns:a14="http://schemas.microsoft.com/office/drawing/2010/main">
                    <a:noFill/>
                  </a14:hiddenFill>
                </a:ext>
              </a:extLst>
            </p:spPr>
            <p:txBody>
              <a:bodyPr>
                <a:spAutoFit/>
              </a:bodyPr>
              <a:lstStyle/>
              <a:p>
                <a:endParaRPr lang="fr-FR"/>
              </a:p>
            </p:txBody>
          </p:sp>
          <p:sp>
            <p:nvSpPr>
              <p:cNvPr id="6173" name="Line 93"/>
              <p:cNvSpPr>
                <a:spLocks noChangeShapeType="1"/>
              </p:cNvSpPr>
              <p:nvPr/>
            </p:nvSpPr>
            <p:spPr bwMode="auto">
              <a:xfrm rot="19725583" flipH="1">
                <a:off x="1907" y="1633"/>
                <a:ext cx="437" cy="861"/>
              </a:xfrm>
              <a:prstGeom prst="line">
                <a:avLst/>
              </a:prstGeom>
              <a:noFill/>
              <a:ln w="12700">
                <a:solidFill>
                  <a:srgbClr val="336699"/>
                </a:solidFill>
                <a:prstDash val="sysDot"/>
                <a:round/>
                <a:headEnd/>
                <a:tailEnd/>
              </a:ln>
              <a:extLst>
                <a:ext uri="{909E8E84-426E-40DD-AFC4-6F175D3DCCD1}">
                  <a14:hiddenFill xmlns:a14="http://schemas.microsoft.com/office/drawing/2010/main">
                    <a:noFill/>
                  </a14:hiddenFill>
                </a:ext>
              </a:extLst>
            </p:spPr>
            <p:txBody>
              <a:bodyPr>
                <a:spAutoFit/>
              </a:bodyPr>
              <a:lstStyle/>
              <a:p>
                <a:endParaRPr lang="fr-FR"/>
              </a:p>
            </p:txBody>
          </p:sp>
          <p:grpSp>
            <p:nvGrpSpPr>
              <p:cNvPr id="6174" name="Group 94"/>
              <p:cNvGrpSpPr>
                <a:grpSpLocks/>
              </p:cNvGrpSpPr>
              <p:nvPr/>
            </p:nvGrpSpPr>
            <p:grpSpPr bwMode="auto">
              <a:xfrm rot="7435505">
                <a:off x="1996" y="1594"/>
                <a:ext cx="288" cy="288"/>
                <a:chOff x="4128" y="3639"/>
                <a:chExt cx="288" cy="288"/>
              </a:xfrm>
            </p:grpSpPr>
            <p:grpSp>
              <p:nvGrpSpPr>
                <p:cNvPr id="6175" name="Group 95"/>
                <p:cNvGrpSpPr>
                  <a:grpSpLocks/>
                </p:cNvGrpSpPr>
                <p:nvPr/>
              </p:nvGrpSpPr>
              <p:grpSpPr bwMode="auto">
                <a:xfrm>
                  <a:off x="4128" y="3639"/>
                  <a:ext cx="288" cy="288"/>
                  <a:chOff x="4128" y="3639"/>
                  <a:chExt cx="288" cy="288"/>
                </a:xfrm>
              </p:grpSpPr>
              <p:sp>
                <p:nvSpPr>
                  <p:cNvPr id="6177" name="Line 96"/>
                  <p:cNvSpPr>
                    <a:spLocks noChangeShapeType="1"/>
                  </p:cNvSpPr>
                  <p:nvPr/>
                </p:nvSpPr>
                <p:spPr bwMode="auto">
                  <a:xfrm flipV="1">
                    <a:off x="4164" y="3642"/>
                    <a:ext cx="0" cy="290"/>
                  </a:xfrm>
                  <a:prstGeom prst="line">
                    <a:avLst/>
                  </a:prstGeom>
                  <a:noFill/>
                  <a:ln w="44450">
                    <a:solidFill>
                      <a:srgbClr val="336699"/>
                    </a:solidFill>
                    <a:round/>
                    <a:headEnd/>
                    <a:tailEnd/>
                  </a:ln>
                  <a:extLst>
                    <a:ext uri="{909E8E84-426E-40DD-AFC4-6F175D3DCCD1}">
                      <a14:hiddenFill xmlns:a14="http://schemas.microsoft.com/office/drawing/2010/main">
                        <a:noFill/>
                      </a14:hiddenFill>
                    </a:ext>
                  </a:extLst>
                </p:spPr>
                <p:txBody>
                  <a:bodyPr>
                    <a:spAutoFit/>
                  </a:bodyPr>
                  <a:lstStyle/>
                  <a:p>
                    <a:endParaRPr lang="fr-FR"/>
                  </a:p>
                </p:txBody>
              </p:sp>
              <p:sp>
                <p:nvSpPr>
                  <p:cNvPr id="6178" name="Line 97"/>
                  <p:cNvSpPr>
                    <a:spLocks noChangeShapeType="1"/>
                  </p:cNvSpPr>
                  <p:nvPr/>
                </p:nvSpPr>
                <p:spPr bwMode="auto">
                  <a:xfrm rot="3173503" flipV="1">
                    <a:off x="4272" y="3695"/>
                    <a:ext cx="0" cy="288"/>
                  </a:xfrm>
                  <a:prstGeom prst="line">
                    <a:avLst/>
                  </a:prstGeom>
                  <a:noFill/>
                  <a:ln w="44450">
                    <a:solidFill>
                      <a:srgbClr val="336699"/>
                    </a:solidFill>
                    <a:round/>
                    <a:headEnd/>
                    <a:tailEnd/>
                  </a:ln>
                  <a:extLst>
                    <a:ext uri="{909E8E84-426E-40DD-AFC4-6F175D3DCCD1}">
                      <a14:hiddenFill xmlns:a14="http://schemas.microsoft.com/office/drawing/2010/main">
                        <a:noFill/>
                      </a14:hiddenFill>
                    </a:ext>
                  </a:extLst>
                </p:spPr>
                <p:txBody>
                  <a:bodyPr>
                    <a:spAutoFit/>
                  </a:bodyPr>
                  <a:lstStyle/>
                  <a:p>
                    <a:endParaRPr lang="fr-FR"/>
                  </a:p>
                </p:txBody>
              </p:sp>
            </p:grpSp>
            <p:sp>
              <p:nvSpPr>
                <p:cNvPr id="6176" name="Arc 98"/>
                <p:cNvSpPr>
                  <a:spLocks noChangeAspect="1"/>
                </p:cNvSpPr>
                <p:nvPr/>
              </p:nvSpPr>
              <p:spPr bwMode="auto">
                <a:xfrm>
                  <a:off x="4156" y="3705"/>
                  <a:ext cx="166" cy="209"/>
                </a:xfrm>
                <a:custGeom>
                  <a:avLst/>
                  <a:gdLst>
                    <a:gd name="T0" fmla="*/ 0 w 17356"/>
                    <a:gd name="T1" fmla="*/ 0 h 21600"/>
                    <a:gd name="T2" fmla="*/ 0 w 17356"/>
                    <a:gd name="T3" fmla="*/ 0 h 21600"/>
                    <a:gd name="T4" fmla="*/ 0 w 17356"/>
                    <a:gd name="T5" fmla="*/ 0 h 21600"/>
                    <a:gd name="T6" fmla="*/ 0 60000 65536"/>
                    <a:gd name="T7" fmla="*/ 0 60000 65536"/>
                    <a:gd name="T8" fmla="*/ 0 60000 65536"/>
                    <a:gd name="T9" fmla="*/ 0 w 17356"/>
                    <a:gd name="T10" fmla="*/ 0 h 21600"/>
                    <a:gd name="T11" fmla="*/ 17356 w 17356"/>
                    <a:gd name="T12" fmla="*/ 21600 h 21600"/>
                  </a:gdLst>
                  <a:ahLst/>
                  <a:cxnLst>
                    <a:cxn ang="T6">
                      <a:pos x="T0" y="T1"/>
                    </a:cxn>
                    <a:cxn ang="T7">
                      <a:pos x="T2" y="T3"/>
                    </a:cxn>
                    <a:cxn ang="T8">
                      <a:pos x="T4" y="T5"/>
                    </a:cxn>
                  </a:cxnLst>
                  <a:rect l="T9" t="T10" r="T11" b="T12"/>
                  <a:pathLst>
                    <a:path w="17356" h="21600" fill="none" extrusionOk="0">
                      <a:moveTo>
                        <a:pt x="0" y="-1"/>
                      </a:moveTo>
                      <a:cubicBezTo>
                        <a:pt x="6843" y="-1"/>
                        <a:pt x="13282" y="3243"/>
                        <a:pt x="17356" y="8742"/>
                      </a:cubicBezTo>
                    </a:path>
                    <a:path w="17356" h="21600" stroke="0" extrusionOk="0">
                      <a:moveTo>
                        <a:pt x="0" y="-1"/>
                      </a:moveTo>
                      <a:cubicBezTo>
                        <a:pt x="6843" y="-1"/>
                        <a:pt x="13282" y="3243"/>
                        <a:pt x="17356" y="8742"/>
                      </a:cubicBezTo>
                      <a:lnTo>
                        <a:pt x="0" y="21600"/>
                      </a:lnTo>
                      <a:lnTo>
                        <a:pt x="0" y="-1"/>
                      </a:lnTo>
                      <a:close/>
                    </a:path>
                  </a:pathLst>
                </a:custGeom>
                <a:solidFill>
                  <a:srgbClr val="000000"/>
                </a:solidFill>
                <a:ln w="44450">
                  <a:solidFill>
                    <a:srgbClr val="336699"/>
                  </a:solidFill>
                  <a:round/>
                  <a:headEnd/>
                  <a:tailEnd/>
                </a:ln>
              </p:spPr>
              <p:txBody>
                <a:bodyPr anchor="ctr">
                  <a:spAutoFit/>
                </a:bodyPr>
                <a:lstStyle/>
                <a:p>
                  <a:endParaRPr lang="fr-FR"/>
                </a:p>
              </p:txBody>
            </p:sp>
          </p:grpSp>
        </p:grpSp>
        <p:sp>
          <p:nvSpPr>
            <p:cNvPr id="6170" name="Oval 99"/>
            <p:cNvSpPr>
              <a:spLocks noChangeArrowheads="1"/>
            </p:cNvSpPr>
            <p:nvPr/>
          </p:nvSpPr>
          <p:spPr bwMode="auto">
            <a:xfrm>
              <a:off x="4068" y="3318"/>
              <a:ext cx="60" cy="72"/>
            </a:xfrm>
            <a:prstGeom prst="ellipse">
              <a:avLst/>
            </a:prstGeom>
            <a:solidFill>
              <a:srgbClr val="000000"/>
            </a:solidFill>
            <a:ln w="9525">
              <a:solidFill>
                <a:schemeClr val="tx1"/>
              </a:solidFill>
              <a:round/>
              <a:headEnd/>
              <a:tailEnd/>
            </a:ln>
          </p:spPr>
          <p:txBody>
            <a:bodyPr wrap="none" anchor="ctr"/>
            <a:lstStyle/>
            <a:p>
              <a:endParaRPr lang="fr-FR"/>
            </a:p>
          </p:txBody>
        </p:sp>
        <p:pic>
          <p:nvPicPr>
            <p:cNvPr id="6171" name="Picture 100" descr="C:\Documents and Settings\Tarik\Mes documents\thesis\volants\img_148_149.bmp"/>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30" y="1116"/>
              <a:ext cx="864" cy="86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6164" name="AutoShape 101"/>
          <p:cNvSpPr>
            <a:spLocks noChangeArrowheads="1"/>
          </p:cNvSpPr>
          <p:nvPr/>
        </p:nvSpPr>
        <p:spPr bwMode="auto">
          <a:xfrm rot="-1501853">
            <a:off x="987425" y="2478088"/>
            <a:ext cx="1776413" cy="733425"/>
          </a:xfrm>
          <a:prstGeom prst="rightArrow">
            <a:avLst>
              <a:gd name="adj1" fmla="val 50000"/>
              <a:gd name="adj2" fmla="val 60552"/>
            </a:avLst>
          </a:prstGeom>
          <a:noFill/>
          <a:ln w="9525">
            <a:solidFill>
              <a:srgbClr val="0033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165" name="AutoShape 102"/>
          <p:cNvSpPr>
            <a:spLocks noChangeArrowheads="1"/>
          </p:cNvSpPr>
          <p:nvPr/>
        </p:nvSpPr>
        <p:spPr bwMode="auto">
          <a:xfrm>
            <a:off x="4295775" y="2190750"/>
            <a:ext cx="1743075" cy="581025"/>
          </a:xfrm>
          <a:prstGeom prst="rightArrow">
            <a:avLst>
              <a:gd name="adj1" fmla="val 50000"/>
              <a:gd name="adj2" fmla="val 75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6166" name="Text Box 103"/>
          <p:cNvSpPr txBox="1">
            <a:spLocks noChangeArrowheads="1"/>
          </p:cNvSpPr>
          <p:nvPr/>
        </p:nvSpPr>
        <p:spPr bwMode="auto">
          <a:xfrm rot="-1475501">
            <a:off x="1162050" y="2705100"/>
            <a:ext cx="1200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accent2"/>
                </a:solidFill>
                <a:latin typeface="Arial" pitchFamily="34" charset="0"/>
                <a:ea typeface="ＭＳ Ｐゴシック" pitchFamily="34" charset="-128"/>
              </a:defRPr>
            </a:lvl1pPr>
            <a:lvl2pPr marL="742950" indent="-285750" eaLnBrk="0" hangingPunct="0">
              <a:defRPr sz="1600">
                <a:solidFill>
                  <a:schemeClr val="accent2"/>
                </a:solidFill>
                <a:latin typeface="Arial" pitchFamily="34" charset="0"/>
                <a:ea typeface="ＭＳ Ｐゴシック" pitchFamily="34" charset="-128"/>
              </a:defRPr>
            </a:lvl2pPr>
            <a:lvl3pPr marL="1143000" indent="-228600" eaLnBrk="0" hangingPunct="0">
              <a:defRPr sz="1600">
                <a:solidFill>
                  <a:schemeClr val="accent2"/>
                </a:solidFill>
                <a:latin typeface="Arial" pitchFamily="34" charset="0"/>
                <a:ea typeface="ＭＳ Ｐゴシック" pitchFamily="34" charset="-128"/>
              </a:defRPr>
            </a:lvl3pPr>
            <a:lvl4pPr marL="1600200" indent="-228600" eaLnBrk="0" hangingPunct="0">
              <a:defRPr sz="1600">
                <a:solidFill>
                  <a:schemeClr val="accent2"/>
                </a:solidFill>
                <a:latin typeface="Arial" pitchFamily="34" charset="0"/>
                <a:ea typeface="ＭＳ Ｐゴシック" pitchFamily="34" charset="-128"/>
              </a:defRPr>
            </a:lvl4pPr>
            <a:lvl5pPr marL="2057400" indent="-228600" eaLnBrk="0" hangingPunct="0">
              <a:defRPr sz="1600">
                <a:solidFill>
                  <a:schemeClr val="accent2"/>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9pPr>
          </a:lstStyle>
          <a:p>
            <a:pPr>
              <a:spcBef>
                <a:spcPct val="50000"/>
              </a:spcBef>
            </a:pPr>
            <a:r>
              <a:rPr lang="fr-FR" sz="1800">
                <a:solidFill>
                  <a:srgbClr val="003366"/>
                </a:solidFill>
                <a:latin typeface="Times New Roman" pitchFamily="18" charset="0"/>
              </a:rPr>
              <a:t>Extraction</a:t>
            </a:r>
          </a:p>
        </p:txBody>
      </p:sp>
      <p:sp>
        <p:nvSpPr>
          <p:cNvPr id="6167" name="Text Box 104"/>
          <p:cNvSpPr txBox="1">
            <a:spLocks noChangeArrowheads="1"/>
          </p:cNvSpPr>
          <p:nvPr/>
        </p:nvSpPr>
        <p:spPr bwMode="auto">
          <a:xfrm>
            <a:off x="4457700" y="2295525"/>
            <a:ext cx="30194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accent2"/>
                </a:solidFill>
                <a:latin typeface="Arial" pitchFamily="34" charset="0"/>
                <a:ea typeface="ＭＳ Ｐゴシック" pitchFamily="34" charset="-128"/>
              </a:defRPr>
            </a:lvl1pPr>
            <a:lvl2pPr marL="742950" indent="-285750" eaLnBrk="0" hangingPunct="0">
              <a:defRPr sz="1600">
                <a:solidFill>
                  <a:schemeClr val="accent2"/>
                </a:solidFill>
                <a:latin typeface="Arial" pitchFamily="34" charset="0"/>
                <a:ea typeface="ＭＳ Ｐゴシック" pitchFamily="34" charset="-128"/>
              </a:defRPr>
            </a:lvl2pPr>
            <a:lvl3pPr marL="1143000" indent="-228600" eaLnBrk="0" hangingPunct="0">
              <a:defRPr sz="1600">
                <a:solidFill>
                  <a:schemeClr val="accent2"/>
                </a:solidFill>
                <a:latin typeface="Arial" pitchFamily="34" charset="0"/>
                <a:ea typeface="ＭＳ Ｐゴシック" pitchFamily="34" charset="-128"/>
              </a:defRPr>
            </a:lvl3pPr>
            <a:lvl4pPr marL="1600200" indent="-228600" eaLnBrk="0" hangingPunct="0">
              <a:defRPr sz="1600">
                <a:solidFill>
                  <a:schemeClr val="accent2"/>
                </a:solidFill>
                <a:latin typeface="Arial" pitchFamily="34" charset="0"/>
                <a:ea typeface="ＭＳ Ｐゴシック" pitchFamily="34" charset="-128"/>
              </a:defRPr>
            </a:lvl4pPr>
            <a:lvl5pPr marL="2057400" indent="-228600" eaLnBrk="0" hangingPunct="0">
              <a:defRPr sz="1600">
                <a:solidFill>
                  <a:schemeClr val="accent2"/>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9pPr>
          </a:lstStyle>
          <a:p>
            <a:pPr>
              <a:spcBef>
                <a:spcPct val="50000"/>
              </a:spcBef>
            </a:pPr>
            <a:r>
              <a:rPr lang="fr-FR" sz="1800">
                <a:solidFill>
                  <a:srgbClr val="003366"/>
                </a:solidFill>
                <a:latin typeface="Times New Roman" pitchFamily="18" charset="0"/>
              </a:rPr>
              <a:t>Description</a:t>
            </a:r>
          </a:p>
        </p:txBody>
      </p:sp>
      <p:pic>
        <p:nvPicPr>
          <p:cNvPr id="2082921" name="Picture 105" descr="C:\Documents and Settings\Tarik\Mes documents\thesis\points.bmp"/>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94363" y="3656013"/>
            <a:ext cx="3259137" cy="270351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63416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5"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vertical)">
                                      <p:cBhvr>
                                        <p:cTn id="12" dur="5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4" name="camera.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subTnLst>
                                    <p:audio>
                                      <p:cMediaNode>
                                        <p:cTn display="0" masterRel="sameClick">
                                          <p:stCondLst>
                                            <p:cond evt="begin" delay="0">
                                              <p:tn val="15"/>
                                            </p:cond>
                                          </p:stCondLst>
                                          <p:endCondLst>
                                            <p:cond evt="onStopAudio" delay="0">
                                              <p:tgtEl>
                                                <p:sldTgt/>
                                              </p:tgtEl>
                                            </p:cond>
                                          </p:endCondLst>
                                        </p:cTn>
                                        <p:tgtEl>
                                          <p:sndTgt r:embed="rId4" name="camera.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1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500"/>
                                        <p:tgtEl>
                                          <p:spTgt spid="19"/>
                                        </p:tgtEl>
                                      </p:cBhvr>
                                    </p:animEffect>
                                  </p:childTnLst>
                                  <p:subTnLst>
                                    <p:audio>
                                      <p:cMediaNode>
                                        <p:cTn display="0" masterRel="sameClick">
                                          <p:stCondLst>
                                            <p:cond evt="begin" delay="0">
                                              <p:tn val="20"/>
                                            </p:cond>
                                          </p:stCondLst>
                                          <p:endCondLst>
                                            <p:cond evt="onStopAudio" delay="0">
                                              <p:tgtEl>
                                                <p:sldTgt/>
                                              </p:tgtEl>
                                            </p:cond>
                                          </p:endCondLst>
                                        </p:cTn>
                                        <p:tgtEl>
                                          <p:sndTgt r:embed="rId4" name="camera.wav"/>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14" presetClass="entr" presetSubtype="1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randombar(horizontal)">
                                      <p:cBhvr>
                                        <p:cTn id="27" dur="500"/>
                                        <p:tgtEl>
                                          <p:spTgt spid="23"/>
                                        </p:tgtEl>
                                      </p:cBhvr>
                                    </p:animEffect>
                                  </p:childTnLst>
                                  <p:subTnLst>
                                    <p:audio>
                                      <p:cMediaNode>
                                        <p:cTn display="0" masterRel="sameClick">
                                          <p:stCondLst>
                                            <p:cond evt="begin" delay="0">
                                              <p:tn val="25"/>
                                            </p:cond>
                                          </p:stCondLst>
                                          <p:endCondLst>
                                            <p:cond evt="onStopAudio" delay="0">
                                              <p:tgtEl>
                                                <p:sldTgt/>
                                              </p:tgtEl>
                                            </p:cond>
                                          </p:endCondLst>
                                        </p:cTn>
                                        <p:tgtEl>
                                          <p:sndTgt r:embed="rId4" name="camera.wav"/>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14" presetClass="entr" presetSubtype="10"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randombar(horizontal)">
                                      <p:cBhvr>
                                        <p:cTn id="32" dur="500"/>
                                        <p:tgtEl>
                                          <p:spTgt spid="27"/>
                                        </p:tgtEl>
                                      </p:cBhvr>
                                    </p:animEffect>
                                  </p:childTnLst>
                                  <p:subTnLst>
                                    <p:audio>
                                      <p:cMediaNode>
                                        <p:cTn display="0" masterRel="sameClick">
                                          <p:stCondLst>
                                            <p:cond evt="begin" delay="0">
                                              <p:tn val="30"/>
                                            </p:cond>
                                          </p:stCondLst>
                                          <p:endCondLst>
                                            <p:cond evt="onStopAudio" delay="0">
                                              <p:tgtEl>
                                                <p:sldTgt/>
                                              </p:tgtEl>
                                            </p:cond>
                                          </p:endCondLst>
                                        </p:cTn>
                                        <p:tgtEl>
                                          <p:sndTgt r:embed="rId4" name="camera.wav"/>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14" presetClass="entr" presetSubtype="10"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randombar(horizontal)">
                                      <p:cBhvr>
                                        <p:cTn id="37" dur="500"/>
                                        <p:tgtEl>
                                          <p:spTgt spid="31"/>
                                        </p:tgtEl>
                                      </p:cBhvr>
                                    </p:animEffect>
                                  </p:childTnLst>
                                  <p:subTnLst>
                                    <p:audio>
                                      <p:cMediaNode>
                                        <p:cTn display="0" masterRel="sameClick">
                                          <p:stCondLst>
                                            <p:cond evt="begin" delay="0">
                                              <p:tn val="35"/>
                                            </p:cond>
                                          </p:stCondLst>
                                          <p:endCondLst>
                                            <p:cond evt="onStopAudio" delay="0">
                                              <p:tgtEl>
                                                <p:sldTgt/>
                                              </p:tgtEl>
                                            </p:cond>
                                          </p:endCondLst>
                                        </p:cTn>
                                        <p:tgtEl>
                                          <p:sndTgt r:embed="rId4" name="camera.wav"/>
                                        </p:tgtEl>
                                      </p:cMediaNode>
                                    </p:audio>
                                  </p:subTnLst>
                                </p:cTn>
                              </p:par>
                            </p:childTnLst>
                          </p:cTn>
                        </p:par>
                      </p:childTnLst>
                    </p:cTn>
                  </p:par>
                  <p:par>
                    <p:cTn id="38" fill="hold" nodeType="clickPar">
                      <p:stCondLst>
                        <p:cond delay="indefinite"/>
                      </p:stCondLst>
                      <p:childTnLst>
                        <p:par>
                          <p:cTn id="39" fill="hold" nodeType="withGroup">
                            <p:stCondLst>
                              <p:cond delay="0"/>
                            </p:stCondLst>
                            <p:childTnLst>
                              <p:par>
                                <p:cTn id="40" presetID="14" presetClass="entr" presetSubtype="5" fill="hold" nodeType="clickEffect">
                                  <p:stCondLst>
                                    <p:cond delay="0"/>
                                  </p:stCondLst>
                                  <p:childTnLst>
                                    <p:set>
                                      <p:cBhvr>
                                        <p:cTn id="41" dur="1" fill="hold">
                                          <p:stCondLst>
                                            <p:cond delay="0"/>
                                          </p:stCondLst>
                                        </p:cTn>
                                        <p:tgtEl>
                                          <p:spTgt spid="2082921"/>
                                        </p:tgtEl>
                                        <p:attrNameLst>
                                          <p:attrName>style.visibility</p:attrName>
                                        </p:attrNameLst>
                                      </p:cBhvr>
                                      <p:to>
                                        <p:strVal val="visible"/>
                                      </p:to>
                                    </p:set>
                                    <p:animEffect transition="in" filter="randombar(vertical)">
                                      <p:cBhvr>
                                        <p:cTn id="42" dur="500"/>
                                        <p:tgtEl>
                                          <p:spTgt spid="2082921"/>
                                        </p:tgtEl>
                                      </p:cBhvr>
                                    </p:animEffect>
                                  </p:childTnLst>
                                  <p:subTnLst>
                                    <p:audio>
                                      <p:cMediaNode>
                                        <p:cTn display="0" masterRel="sameClick">
                                          <p:stCondLst>
                                            <p:cond evt="begin" delay="0">
                                              <p:tn val="40"/>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ce réservé du numéro de diapositive 6"/>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85000" lnSpcReduction="20000"/>
          </a:bodyPr>
          <a:lstStyle>
            <a:lvl1pPr eaLnBrk="0" hangingPunct="0">
              <a:defRPr sz="1600">
                <a:solidFill>
                  <a:schemeClr val="accent2"/>
                </a:solidFill>
                <a:latin typeface="Arial" pitchFamily="34" charset="0"/>
                <a:ea typeface="ＭＳ Ｐゴシック" pitchFamily="34" charset="-128"/>
              </a:defRPr>
            </a:lvl1pPr>
            <a:lvl2pPr marL="742950" indent="-285750" eaLnBrk="0" hangingPunct="0">
              <a:defRPr sz="1600">
                <a:solidFill>
                  <a:schemeClr val="accent2"/>
                </a:solidFill>
                <a:latin typeface="Arial" pitchFamily="34" charset="0"/>
                <a:ea typeface="ＭＳ Ｐゴシック" pitchFamily="34" charset="-128"/>
              </a:defRPr>
            </a:lvl2pPr>
            <a:lvl3pPr marL="1143000" indent="-228600" eaLnBrk="0" hangingPunct="0">
              <a:defRPr sz="1600">
                <a:solidFill>
                  <a:schemeClr val="accent2"/>
                </a:solidFill>
                <a:latin typeface="Arial" pitchFamily="34" charset="0"/>
                <a:ea typeface="ＭＳ Ｐゴシック" pitchFamily="34" charset="-128"/>
              </a:defRPr>
            </a:lvl3pPr>
            <a:lvl4pPr marL="1600200" indent="-228600" eaLnBrk="0" hangingPunct="0">
              <a:defRPr sz="1600">
                <a:solidFill>
                  <a:schemeClr val="accent2"/>
                </a:solidFill>
                <a:latin typeface="Arial" pitchFamily="34" charset="0"/>
                <a:ea typeface="ＭＳ Ｐゴシック" pitchFamily="34" charset="-128"/>
              </a:defRPr>
            </a:lvl4pPr>
            <a:lvl5pPr marL="2057400" indent="-228600" eaLnBrk="0" hangingPunct="0">
              <a:defRPr sz="1600">
                <a:solidFill>
                  <a:schemeClr val="accent2"/>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9pPr>
          </a:lstStyle>
          <a:p>
            <a:pPr eaLnBrk="1" hangingPunct="1"/>
            <a:fld id="{E32234F6-AF6B-4099-BB95-17071A23B0F8}" type="slidenum">
              <a:rPr lang="fr-FR" sz="1400" smtClean="0">
                <a:latin typeface="Comic Sans MS" pitchFamily="66" charset="0"/>
              </a:rPr>
              <a:pPr eaLnBrk="1" hangingPunct="1"/>
              <a:t>64</a:t>
            </a:fld>
            <a:endParaRPr lang="fr-FR" sz="1400" smtClean="0">
              <a:latin typeface="Comic Sans MS" pitchFamily="66" charset="0"/>
            </a:endParaRPr>
          </a:p>
        </p:txBody>
      </p:sp>
      <p:sp>
        <p:nvSpPr>
          <p:cNvPr id="7171" name="Rectangle 2"/>
          <p:cNvSpPr>
            <a:spLocks noChangeArrowheads="1"/>
          </p:cNvSpPr>
          <p:nvPr/>
        </p:nvSpPr>
        <p:spPr bwMode="auto">
          <a:xfrm>
            <a:off x="762000" y="0"/>
            <a:ext cx="78613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fr-FR" sz="4400">
                <a:solidFill>
                  <a:srgbClr val="336699"/>
                </a:solidFill>
                <a:latin typeface="Times New Roman" pitchFamily="18" charset="0"/>
              </a:rPr>
              <a:t>Adaptive Views Clustering</a:t>
            </a:r>
            <a:r>
              <a:rPr lang="fr-FR" sz="5400">
                <a:solidFill>
                  <a:srgbClr val="336699"/>
                </a:solidFill>
                <a:latin typeface="Times New Roman" pitchFamily="18" charset="0"/>
              </a:rPr>
              <a:t> </a:t>
            </a:r>
            <a:endParaRPr lang="en-GB" sz="5400">
              <a:solidFill>
                <a:srgbClr val="336699"/>
              </a:solidFill>
              <a:latin typeface="Times New Roman" pitchFamily="18" charset="0"/>
            </a:endParaRPr>
          </a:p>
        </p:txBody>
      </p:sp>
      <p:grpSp>
        <p:nvGrpSpPr>
          <p:cNvPr id="7172" name="Group 3"/>
          <p:cNvGrpSpPr>
            <a:grpSpLocks/>
          </p:cNvGrpSpPr>
          <p:nvPr/>
        </p:nvGrpSpPr>
        <p:grpSpPr bwMode="auto">
          <a:xfrm>
            <a:off x="381000" y="1066800"/>
            <a:ext cx="8382000" cy="5486400"/>
            <a:chOff x="6" y="751"/>
            <a:chExt cx="5760" cy="3563"/>
          </a:xfrm>
        </p:grpSpPr>
        <p:pic>
          <p:nvPicPr>
            <p:cNvPr id="7181" name="Picture 4" descr="C:\Documents and Settings\Tarik\Mes documents\thesis\points.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 y="751"/>
              <a:ext cx="5760" cy="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2" name="Rectangle 5"/>
            <p:cNvSpPr>
              <a:spLocks noChangeArrowheads="1"/>
            </p:cNvSpPr>
            <p:nvPr/>
          </p:nvSpPr>
          <p:spPr bwMode="auto">
            <a:xfrm>
              <a:off x="325" y="1092"/>
              <a:ext cx="5064" cy="297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grpSp>
        <p:nvGrpSpPr>
          <p:cNvPr id="3" name="Group 6"/>
          <p:cNvGrpSpPr>
            <a:grpSpLocks/>
          </p:cNvGrpSpPr>
          <p:nvPr/>
        </p:nvGrpSpPr>
        <p:grpSpPr bwMode="auto">
          <a:xfrm>
            <a:off x="2286000" y="2606675"/>
            <a:ext cx="4759325" cy="2651125"/>
            <a:chOff x="1308" y="1764"/>
            <a:chExt cx="3270" cy="1722"/>
          </a:xfrm>
        </p:grpSpPr>
        <p:sp>
          <p:nvSpPr>
            <p:cNvPr id="7178" name="Oval 7"/>
            <p:cNvSpPr>
              <a:spLocks noChangeArrowheads="1"/>
            </p:cNvSpPr>
            <p:nvPr/>
          </p:nvSpPr>
          <p:spPr bwMode="auto">
            <a:xfrm>
              <a:off x="1308" y="3390"/>
              <a:ext cx="151" cy="96"/>
            </a:xfrm>
            <a:prstGeom prst="ellipse">
              <a:avLst/>
            </a:prstGeom>
            <a:solidFill>
              <a:srgbClr val="FF0000"/>
            </a:solidFill>
            <a:ln w="9525">
              <a:solidFill>
                <a:schemeClr val="tx1"/>
              </a:solidFill>
              <a:round/>
              <a:headEnd/>
              <a:tailEnd/>
            </a:ln>
          </p:spPr>
          <p:txBody>
            <a:bodyPr wrap="none" anchor="ctr"/>
            <a:lstStyle/>
            <a:p>
              <a:endParaRPr lang="fr-FR"/>
            </a:p>
          </p:txBody>
        </p:sp>
        <p:sp>
          <p:nvSpPr>
            <p:cNvPr id="7179" name="Oval 8"/>
            <p:cNvSpPr>
              <a:spLocks noChangeArrowheads="1"/>
            </p:cNvSpPr>
            <p:nvPr/>
          </p:nvSpPr>
          <p:spPr bwMode="auto">
            <a:xfrm>
              <a:off x="1440" y="1764"/>
              <a:ext cx="151" cy="96"/>
            </a:xfrm>
            <a:prstGeom prst="ellipse">
              <a:avLst/>
            </a:prstGeom>
            <a:solidFill>
              <a:srgbClr val="FF0000"/>
            </a:solidFill>
            <a:ln w="9525">
              <a:solidFill>
                <a:schemeClr val="tx1"/>
              </a:solidFill>
              <a:round/>
              <a:headEnd/>
              <a:tailEnd/>
            </a:ln>
          </p:spPr>
          <p:txBody>
            <a:bodyPr wrap="none" anchor="ctr"/>
            <a:lstStyle/>
            <a:p>
              <a:endParaRPr lang="fr-FR"/>
            </a:p>
          </p:txBody>
        </p:sp>
        <p:sp>
          <p:nvSpPr>
            <p:cNvPr id="7180" name="Oval 9"/>
            <p:cNvSpPr>
              <a:spLocks noChangeArrowheads="1"/>
            </p:cNvSpPr>
            <p:nvPr/>
          </p:nvSpPr>
          <p:spPr bwMode="auto">
            <a:xfrm>
              <a:off x="4427" y="2790"/>
              <a:ext cx="151" cy="96"/>
            </a:xfrm>
            <a:prstGeom prst="ellipse">
              <a:avLst/>
            </a:prstGeom>
            <a:solidFill>
              <a:srgbClr val="FF0000"/>
            </a:solidFill>
            <a:ln w="9525">
              <a:solidFill>
                <a:schemeClr val="tx1"/>
              </a:solidFill>
              <a:round/>
              <a:headEnd/>
              <a:tailEnd/>
            </a:ln>
          </p:spPr>
          <p:txBody>
            <a:bodyPr wrap="none" anchor="ctr"/>
            <a:lstStyle/>
            <a:p>
              <a:endParaRPr lang="fr-FR"/>
            </a:p>
          </p:txBody>
        </p:sp>
      </p:grpSp>
      <p:grpSp>
        <p:nvGrpSpPr>
          <p:cNvPr id="4" name="Group 10"/>
          <p:cNvGrpSpPr>
            <a:grpSpLocks/>
          </p:cNvGrpSpPr>
          <p:nvPr/>
        </p:nvGrpSpPr>
        <p:grpSpPr bwMode="auto">
          <a:xfrm>
            <a:off x="889000" y="1731963"/>
            <a:ext cx="7221538" cy="4360862"/>
            <a:chOff x="360" y="1194"/>
            <a:chExt cx="4962" cy="2832"/>
          </a:xfrm>
        </p:grpSpPr>
        <p:sp>
          <p:nvSpPr>
            <p:cNvPr id="7175" name="Rectangle 11"/>
            <p:cNvSpPr>
              <a:spLocks noChangeArrowheads="1"/>
            </p:cNvSpPr>
            <p:nvPr/>
          </p:nvSpPr>
          <p:spPr bwMode="auto">
            <a:xfrm>
              <a:off x="451" y="1194"/>
              <a:ext cx="2066" cy="139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7176" name="Rectangle 12"/>
            <p:cNvSpPr>
              <a:spLocks noChangeArrowheads="1"/>
            </p:cNvSpPr>
            <p:nvPr/>
          </p:nvSpPr>
          <p:spPr bwMode="auto">
            <a:xfrm>
              <a:off x="360" y="3108"/>
              <a:ext cx="2052" cy="91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7177" name="Rectangle 13"/>
            <p:cNvSpPr>
              <a:spLocks noChangeArrowheads="1"/>
            </p:cNvSpPr>
            <p:nvPr/>
          </p:nvSpPr>
          <p:spPr bwMode="auto">
            <a:xfrm>
              <a:off x="3426" y="2070"/>
              <a:ext cx="1896" cy="172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spTree>
    <p:extLst>
      <p:ext uri="{BB962C8B-B14F-4D97-AF65-F5344CB8AC3E}">
        <p14:creationId xmlns:p14="http://schemas.microsoft.com/office/powerpoint/2010/main" val="38470929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ce réservé du numéro de diapositive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85000" lnSpcReduction="20000"/>
          </a:bodyPr>
          <a:lstStyle>
            <a:lvl1pPr eaLnBrk="0" hangingPunct="0">
              <a:defRPr sz="1600">
                <a:solidFill>
                  <a:schemeClr val="accent2"/>
                </a:solidFill>
                <a:latin typeface="Arial" pitchFamily="34" charset="0"/>
                <a:ea typeface="ＭＳ Ｐゴシック" pitchFamily="34" charset="-128"/>
              </a:defRPr>
            </a:lvl1pPr>
            <a:lvl2pPr marL="742950" indent="-285750" eaLnBrk="0" hangingPunct="0">
              <a:defRPr sz="1600">
                <a:solidFill>
                  <a:schemeClr val="accent2"/>
                </a:solidFill>
                <a:latin typeface="Arial" pitchFamily="34" charset="0"/>
                <a:ea typeface="ＭＳ Ｐゴシック" pitchFamily="34" charset="-128"/>
              </a:defRPr>
            </a:lvl2pPr>
            <a:lvl3pPr marL="1143000" indent="-228600" eaLnBrk="0" hangingPunct="0">
              <a:defRPr sz="1600">
                <a:solidFill>
                  <a:schemeClr val="accent2"/>
                </a:solidFill>
                <a:latin typeface="Arial" pitchFamily="34" charset="0"/>
                <a:ea typeface="ＭＳ Ｐゴシック" pitchFamily="34" charset="-128"/>
              </a:defRPr>
            </a:lvl3pPr>
            <a:lvl4pPr marL="1600200" indent="-228600" eaLnBrk="0" hangingPunct="0">
              <a:defRPr sz="1600">
                <a:solidFill>
                  <a:schemeClr val="accent2"/>
                </a:solidFill>
                <a:latin typeface="Arial" pitchFamily="34" charset="0"/>
                <a:ea typeface="ＭＳ Ｐゴシック" pitchFamily="34" charset="-128"/>
              </a:defRPr>
            </a:lvl4pPr>
            <a:lvl5pPr marL="2057400" indent="-228600" eaLnBrk="0" hangingPunct="0">
              <a:defRPr sz="1600">
                <a:solidFill>
                  <a:schemeClr val="accent2"/>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9pPr>
          </a:lstStyle>
          <a:p>
            <a:pPr eaLnBrk="1" hangingPunct="1"/>
            <a:fld id="{6E0C3D4C-5BDE-4543-A411-FADEE86191DB}" type="slidenum">
              <a:rPr lang="fr-FR" sz="1400" smtClean="0">
                <a:latin typeface="Comic Sans MS" pitchFamily="66" charset="0"/>
              </a:rPr>
              <a:pPr eaLnBrk="1" hangingPunct="1"/>
              <a:t>65</a:t>
            </a:fld>
            <a:endParaRPr lang="fr-FR" sz="1400" smtClean="0">
              <a:latin typeface="Comic Sans MS" pitchFamily="66" charset="0"/>
            </a:endParaRPr>
          </a:p>
        </p:txBody>
      </p:sp>
      <p:sp>
        <p:nvSpPr>
          <p:cNvPr id="2084866" name="Rectangle 2"/>
          <p:cNvSpPr>
            <a:spLocks noGrp="1" noChangeArrowheads="1"/>
          </p:cNvSpPr>
          <p:nvPr>
            <p:ph type="title"/>
          </p:nvPr>
        </p:nvSpPr>
        <p:spPr/>
        <p:txBody>
          <a:bodyPr/>
          <a:lstStyle/>
          <a:p>
            <a:pPr eaLnBrk="1" hangingPunct="1">
              <a:defRPr/>
            </a:pPr>
            <a:r>
              <a:rPr lang="en-GB" sz="4000" smtClean="0">
                <a:solidFill>
                  <a:srgbClr val="336699"/>
                </a:solidFill>
                <a:cs typeface="+mj-cs"/>
              </a:rPr>
              <a:t>Adaptive Views Clustering</a:t>
            </a:r>
            <a:r>
              <a:rPr lang="en-GB" sz="4000" smtClean="0">
                <a:solidFill>
                  <a:srgbClr val="003366"/>
                </a:solidFill>
                <a:cs typeface="+mj-cs"/>
              </a:rPr>
              <a:t> </a:t>
            </a:r>
            <a:r>
              <a:rPr lang="en-GB" sz="2400" smtClean="0">
                <a:solidFill>
                  <a:srgbClr val="003366"/>
                </a:solidFill>
                <a:cs typeface="+mj-cs"/>
              </a:rPr>
              <a:t> </a:t>
            </a:r>
          </a:p>
        </p:txBody>
      </p:sp>
      <p:pic>
        <p:nvPicPr>
          <p:cNvPr id="8196" name="Picture 3" descr="C:\Documents and Settings\Tarik\Mes documents\thesis\points.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913" y="1373188"/>
            <a:ext cx="7866062" cy="54848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8197" name="Rectangle 4"/>
          <p:cNvSpPr>
            <a:spLocks noChangeArrowheads="1"/>
          </p:cNvSpPr>
          <p:nvPr/>
        </p:nvSpPr>
        <p:spPr bwMode="auto">
          <a:xfrm>
            <a:off x="5734050" y="1600200"/>
            <a:ext cx="2762250" cy="561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nvGrpSpPr>
          <p:cNvPr id="8198" name="Group 5"/>
          <p:cNvGrpSpPr>
            <a:grpSpLocks/>
          </p:cNvGrpSpPr>
          <p:nvPr/>
        </p:nvGrpSpPr>
        <p:grpSpPr bwMode="auto">
          <a:xfrm>
            <a:off x="3086100" y="1562100"/>
            <a:ext cx="5407025" cy="1552575"/>
            <a:chOff x="1944" y="990"/>
            <a:chExt cx="3406" cy="978"/>
          </a:xfrm>
        </p:grpSpPr>
        <p:sp>
          <p:nvSpPr>
            <p:cNvPr id="8205" name="Oval 6"/>
            <p:cNvSpPr>
              <a:spLocks noChangeArrowheads="1"/>
            </p:cNvSpPr>
            <p:nvPr/>
          </p:nvSpPr>
          <p:spPr bwMode="auto">
            <a:xfrm>
              <a:off x="1944" y="1872"/>
              <a:ext cx="132" cy="96"/>
            </a:xfrm>
            <a:prstGeom prst="ellipse">
              <a:avLst/>
            </a:prstGeom>
            <a:solidFill>
              <a:srgbClr val="FF0000"/>
            </a:solidFill>
            <a:ln w="9525">
              <a:solidFill>
                <a:schemeClr val="tx1"/>
              </a:solidFill>
              <a:round/>
              <a:headEnd/>
              <a:tailEnd/>
            </a:ln>
          </p:spPr>
          <p:txBody>
            <a:bodyPr wrap="none" anchor="ctr"/>
            <a:lstStyle/>
            <a:p>
              <a:endParaRPr lang="fr-FR"/>
            </a:p>
          </p:txBody>
        </p:sp>
        <p:sp>
          <p:nvSpPr>
            <p:cNvPr id="8206" name="Text Box 7"/>
            <p:cNvSpPr txBox="1">
              <a:spLocks noChangeArrowheads="1"/>
            </p:cNvSpPr>
            <p:nvPr/>
          </p:nvSpPr>
          <p:spPr bwMode="auto">
            <a:xfrm>
              <a:off x="3628" y="990"/>
              <a:ext cx="172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accent2"/>
                  </a:solidFill>
                  <a:latin typeface="Arial" pitchFamily="34" charset="0"/>
                  <a:ea typeface="ＭＳ Ｐゴシック" pitchFamily="34" charset="-128"/>
                </a:defRPr>
              </a:lvl1pPr>
              <a:lvl2pPr marL="742950" indent="-285750" eaLnBrk="0" hangingPunct="0">
                <a:defRPr sz="1600">
                  <a:solidFill>
                    <a:schemeClr val="accent2"/>
                  </a:solidFill>
                  <a:latin typeface="Arial" pitchFamily="34" charset="0"/>
                  <a:ea typeface="ＭＳ Ｐゴシック" pitchFamily="34" charset="-128"/>
                </a:defRPr>
              </a:lvl2pPr>
              <a:lvl3pPr marL="1143000" indent="-228600" eaLnBrk="0" hangingPunct="0">
                <a:defRPr sz="1600">
                  <a:solidFill>
                    <a:schemeClr val="accent2"/>
                  </a:solidFill>
                  <a:latin typeface="Arial" pitchFamily="34" charset="0"/>
                  <a:ea typeface="ＭＳ Ｐゴシック" pitchFamily="34" charset="-128"/>
                </a:defRPr>
              </a:lvl3pPr>
              <a:lvl4pPr marL="1600200" indent="-228600" eaLnBrk="0" hangingPunct="0">
                <a:defRPr sz="1600">
                  <a:solidFill>
                    <a:schemeClr val="accent2"/>
                  </a:solidFill>
                  <a:latin typeface="Arial" pitchFamily="34" charset="0"/>
                  <a:ea typeface="ＭＳ Ｐゴシック" pitchFamily="34" charset="-128"/>
                </a:defRPr>
              </a:lvl4pPr>
              <a:lvl5pPr marL="2057400" indent="-228600" eaLnBrk="0" hangingPunct="0">
                <a:defRPr sz="1600">
                  <a:solidFill>
                    <a:schemeClr val="accent2"/>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9pPr>
            </a:lstStyle>
            <a:p>
              <a:pPr>
                <a:spcBef>
                  <a:spcPct val="50000"/>
                </a:spcBef>
              </a:pPr>
              <a:r>
                <a:rPr lang="fr-FR" sz="2400">
                  <a:solidFill>
                    <a:srgbClr val="003366"/>
                  </a:solidFill>
                  <a:latin typeface="Times New Roman" pitchFamily="18" charset="0"/>
                </a:rPr>
                <a:t>Random selection</a:t>
              </a:r>
            </a:p>
          </p:txBody>
        </p:sp>
      </p:grpSp>
      <p:sp>
        <p:nvSpPr>
          <p:cNvPr id="2084872" name="Oval 8"/>
          <p:cNvSpPr>
            <a:spLocks noChangeArrowheads="1"/>
          </p:cNvSpPr>
          <p:nvPr/>
        </p:nvSpPr>
        <p:spPr bwMode="auto">
          <a:xfrm>
            <a:off x="5372100" y="4391025"/>
            <a:ext cx="257175" cy="171450"/>
          </a:xfrm>
          <a:prstGeom prst="ellipse">
            <a:avLst/>
          </a:prstGeom>
          <a:solidFill>
            <a:srgbClr val="FF0000"/>
          </a:solidFill>
          <a:ln w="9525">
            <a:solidFill>
              <a:schemeClr val="tx1"/>
            </a:solidFill>
            <a:round/>
            <a:headEnd/>
            <a:tailEnd/>
          </a:ln>
        </p:spPr>
        <p:txBody>
          <a:bodyPr wrap="none" anchor="ctr"/>
          <a:lstStyle/>
          <a:p>
            <a:endParaRPr lang="fr-FR"/>
          </a:p>
        </p:txBody>
      </p:sp>
      <p:sp>
        <p:nvSpPr>
          <p:cNvPr id="2084873" name="Oval 9"/>
          <p:cNvSpPr>
            <a:spLocks noChangeArrowheads="1"/>
          </p:cNvSpPr>
          <p:nvPr/>
        </p:nvSpPr>
        <p:spPr bwMode="auto">
          <a:xfrm flipV="1">
            <a:off x="3352800" y="3581400"/>
            <a:ext cx="219075" cy="180975"/>
          </a:xfrm>
          <a:prstGeom prst="ellipse">
            <a:avLst/>
          </a:prstGeom>
          <a:solidFill>
            <a:srgbClr val="FF0000"/>
          </a:solidFill>
          <a:ln w="9525">
            <a:solidFill>
              <a:schemeClr val="tx1"/>
            </a:solidFill>
            <a:round/>
            <a:headEnd/>
            <a:tailEnd/>
          </a:ln>
        </p:spPr>
        <p:txBody>
          <a:bodyPr wrap="none" anchor="ctr"/>
          <a:lstStyle/>
          <a:p>
            <a:endParaRPr lang="fr-FR"/>
          </a:p>
        </p:txBody>
      </p:sp>
      <p:sp>
        <p:nvSpPr>
          <p:cNvPr id="2084874" name="Oval 10"/>
          <p:cNvSpPr>
            <a:spLocks noChangeArrowheads="1"/>
          </p:cNvSpPr>
          <p:nvPr/>
        </p:nvSpPr>
        <p:spPr bwMode="auto">
          <a:xfrm>
            <a:off x="3076575" y="2952750"/>
            <a:ext cx="238125" cy="176213"/>
          </a:xfrm>
          <a:prstGeom prst="ellipse">
            <a:avLst/>
          </a:prstGeom>
          <a:solidFill>
            <a:srgbClr val="000000"/>
          </a:solidFill>
          <a:ln w="9525">
            <a:solidFill>
              <a:schemeClr val="tx1"/>
            </a:solidFill>
            <a:round/>
            <a:headEnd/>
            <a:tailEnd/>
          </a:ln>
        </p:spPr>
        <p:txBody>
          <a:bodyPr wrap="none" anchor="ctr"/>
          <a:lstStyle/>
          <a:p>
            <a:pPr algn="ctr" eaLnBrk="0" hangingPunct="0"/>
            <a:endParaRPr lang="fr-FR" sz="4400">
              <a:solidFill>
                <a:srgbClr val="003366"/>
              </a:solidFill>
              <a:latin typeface="Times New Roman" pitchFamily="18" charset="0"/>
            </a:endParaRPr>
          </a:p>
        </p:txBody>
      </p:sp>
      <p:sp>
        <p:nvSpPr>
          <p:cNvPr id="2084875" name="Oval 11"/>
          <p:cNvSpPr>
            <a:spLocks noChangeArrowheads="1"/>
          </p:cNvSpPr>
          <p:nvPr/>
        </p:nvSpPr>
        <p:spPr bwMode="auto">
          <a:xfrm>
            <a:off x="3276600" y="3905250"/>
            <a:ext cx="219075" cy="190500"/>
          </a:xfrm>
          <a:prstGeom prst="ellipse">
            <a:avLst/>
          </a:prstGeom>
          <a:solidFill>
            <a:srgbClr val="FF0000"/>
          </a:solidFill>
          <a:ln w="9525">
            <a:solidFill>
              <a:schemeClr val="tx1"/>
            </a:solidFill>
            <a:round/>
            <a:headEnd/>
            <a:tailEnd/>
          </a:ln>
        </p:spPr>
        <p:txBody>
          <a:bodyPr wrap="none" anchor="ctr"/>
          <a:lstStyle/>
          <a:p>
            <a:endParaRPr lang="fr-FR"/>
          </a:p>
        </p:txBody>
      </p:sp>
      <p:sp>
        <p:nvSpPr>
          <p:cNvPr id="2084876" name="Text Box 12"/>
          <p:cNvSpPr txBox="1">
            <a:spLocks noChangeArrowheads="1"/>
          </p:cNvSpPr>
          <p:nvPr/>
        </p:nvSpPr>
        <p:spPr bwMode="auto">
          <a:xfrm>
            <a:off x="5772150" y="1666875"/>
            <a:ext cx="2714625"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accent2"/>
                </a:solidFill>
                <a:latin typeface="Arial" pitchFamily="34" charset="0"/>
                <a:ea typeface="ＭＳ Ｐゴシック" pitchFamily="34" charset="-128"/>
              </a:defRPr>
            </a:lvl1pPr>
            <a:lvl2pPr marL="742950" indent="-285750" eaLnBrk="0" hangingPunct="0">
              <a:defRPr sz="1600">
                <a:solidFill>
                  <a:schemeClr val="accent2"/>
                </a:solidFill>
                <a:latin typeface="Arial" pitchFamily="34" charset="0"/>
                <a:ea typeface="ＭＳ Ｐゴシック" pitchFamily="34" charset="-128"/>
              </a:defRPr>
            </a:lvl2pPr>
            <a:lvl3pPr marL="1143000" indent="-228600" eaLnBrk="0" hangingPunct="0">
              <a:defRPr sz="1600">
                <a:solidFill>
                  <a:schemeClr val="accent2"/>
                </a:solidFill>
                <a:latin typeface="Arial" pitchFamily="34" charset="0"/>
                <a:ea typeface="ＭＳ Ｐゴシック" pitchFamily="34" charset="-128"/>
              </a:defRPr>
            </a:lvl3pPr>
            <a:lvl4pPr marL="1600200" indent="-228600" eaLnBrk="0" hangingPunct="0">
              <a:defRPr sz="1600">
                <a:solidFill>
                  <a:schemeClr val="accent2"/>
                </a:solidFill>
                <a:latin typeface="Arial" pitchFamily="34" charset="0"/>
                <a:ea typeface="ＭＳ Ｐゴシック" pitchFamily="34" charset="-128"/>
              </a:defRPr>
            </a:lvl4pPr>
            <a:lvl5pPr marL="2057400" indent="-228600" eaLnBrk="0" hangingPunct="0">
              <a:defRPr sz="1600">
                <a:solidFill>
                  <a:schemeClr val="accent2"/>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9pPr>
          </a:lstStyle>
          <a:p>
            <a:pPr>
              <a:spcBef>
                <a:spcPct val="50000"/>
              </a:spcBef>
            </a:pPr>
            <a:r>
              <a:rPr lang="fr-FR" sz="2400">
                <a:solidFill>
                  <a:srgbClr val="003366"/>
                </a:solidFill>
                <a:latin typeface="Times New Roman" pitchFamily="18" charset="0"/>
              </a:rPr>
              <a:t>K-means (K=1)</a:t>
            </a:r>
          </a:p>
        </p:txBody>
      </p:sp>
      <p:sp>
        <p:nvSpPr>
          <p:cNvPr id="8204" name="Rectangle 13"/>
          <p:cNvSpPr>
            <a:spLocks noChangeArrowheads="1"/>
          </p:cNvSpPr>
          <p:nvPr/>
        </p:nvSpPr>
        <p:spPr bwMode="auto">
          <a:xfrm>
            <a:off x="781050" y="1466850"/>
            <a:ext cx="7848600" cy="50863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Tree>
    <p:extLst>
      <p:ext uri="{BB962C8B-B14F-4D97-AF65-F5344CB8AC3E}">
        <p14:creationId xmlns:p14="http://schemas.microsoft.com/office/powerpoint/2010/main" val="24495136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84876"/>
                                        </p:tgtEl>
                                        <p:attrNameLst>
                                          <p:attrName>style.visibility</p:attrName>
                                        </p:attrNameLst>
                                      </p:cBhvr>
                                      <p:to>
                                        <p:strVal val="visible"/>
                                      </p:to>
                                    </p:set>
                                    <p:animEffect transition="in" filter="checkerboard(across)">
                                      <p:cBhvr>
                                        <p:cTn id="7" dur="500"/>
                                        <p:tgtEl>
                                          <p:spTgt spid="20848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084874"/>
                                        </p:tgtEl>
                                        <p:attrNameLst>
                                          <p:attrName>style.visibility</p:attrName>
                                        </p:attrNameLst>
                                      </p:cBhvr>
                                      <p:to>
                                        <p:strVal val="visible"/>
                                      </p:to>
                                    </p:set>
                                    <p:animEffect transition="in" filter="checkerboard(across)">
                                      <p:cBhvr>
                                        <p:cTn id="12" dur="500"/>
                                        <p:tgtEl>
                                          <p:spTgt spid="2084874"/>
                                        </p:tgtEl>
                                      </p:cBhvr>
                                    </p:animEffect>
                                  </p:childTnLst>
                                </p:cTn>
                              </p:par>
                            </p:childTnLst>
                          </p:cTn>
                        </p:par>
                        <p:par>
                          <p:cTn id="13" fill="hold" nodeType="afterGroup">
                            <p:stCondLst>
                              <p:cond delay="500"/>
                            </p:stCondLst>
                            <p:childTnLst>
                              <p:par>
                                <p:cTn id="14" presetID="11" presetClass="entr" presetSubtype="0" fill="hold" grpId="0" nodeType="afterEffect">
                                  <p:stCondLst>
                                    <p:cond delay="0"/>
                                  </p:stCondLst>
                                  <p:childTnLst>
                                    <p:set>
                                      <p:cBhvr>
                                        <p:cTn id="15" dur="1000">
                                          <p:stCondLst>
                                            <p:cond delay="0"/>
                                          </p:stCondLst>
                                        </p:cTn>
                                        <p:tgtEl>
                                          <p:spTgt spid="2084872"/>
                                        </p:tgtEl>
                                        <p:attrNameLst>
                                          <p:attrName>style.visibility</p:attrName>
                                        </p:attrNameLst>
                                      </p:cBhvr>
                                      <p:to>
                                        <p:strVal val="visible"/>
                                      </p:to>
                                    </p:set>
                                  </p:childTnLst>
                                </p:cTn>
                              </p:par>
                            </p:childTnLst>
                          </p:cTn>
                        </p:par>
                        <p:par>
                          <p:cTn id="16" fill="hold" nodeType="afterGroup">
                            <p:stCondLst>
                              <p:cond delay="1500"/>
                            </p:stCondLst>
                            <p:childTnLst>
                              <p:par>
                                <p:cTn id="17" presetID="11" presetClass="entr" presetSubtype="0" fill="hold" grpId="0" nodeType="afterEffect">
                                  <p:stCondLst>
                                    <p:cond delay="0"/>
                                  </p:stCondLst>
                                  <p:childTnLst>
                                    <p:set>
                                      <p:cBhvr>
                                        <p:cTn id="18" dur="1000">
                                          <p:stCondLst>
                                            <p:cond delay="0"/>
                                          </p:stCondLst>
                                        </p:cTn>
                                        <p:tgtEl>
                                          <p:spTgt spid="2084873"/>
                                        </p:tgtEl>
                                        <p:attrNameLst>
                                          <p:attrName>style.visibility</p:attrName>
                                        </p:attrNameLst>
                                      </p:cBhvr>
                                      <p:to>
                                        <p:strVal val="visible"/>
                                      </p:to>
                                    </p:set>
                                  </p:childTnLst>
                                </p:cTn>
                              </p:par>
                            </p:childTnLst>
                          </p:cTn>
                        </p:par>
                        <p:par>
                          <p:cTn id="19" fill="hold" nodeType="afterGroup">
                            <p:stCondLst>
                              <p:cond delay="2500"/>
                            </p:stCondLst>
                            <p:childTnLst>
                              <p:par>
                                <p:cTn id="20" presetID="5" presetClass="entr" presetSubtype="10" fill="hold" grpId="0" nodeType="afterEffect">
                                  <p:stCondLst>
                                    <p:cond delay="0"/>
                                  </p:stCondLst>
                                  <p:childTnLst>
                                    <p:set>
                                      <p:cBhvr>
                                        <p:cTn id="21" dur="1" fill="hold">
                                          <p:stCondLst>
                                            <p:cond delay="0"/>
                                          </p:stCondLst>
                                        </p:cTn>
                                        <p:tgtEl>
                                          <p:spTgt spid="2084875"/>
                                        </p:tgtEl>
                                        <p:attrNameLst>
                                          <p:attrName>style.visibility</p:attrName>
                                        </p:attrNameLst>
                                      </p:cBhvr>
                                      <p:to>
                                        <p:strVal val="visible"/>
                                      </p:to>
                                    </p:set>
                                    <p:animEffect transition="in" filter="checkerboard(across)">
                                      <p:cBhvr>
                                        <p:cTn id="22" dur="500"/>
                                        <p:tgtEl>
                                          <p:spTgt spid="20848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4872" grpId="0" animBg="1"/>
      <p:bldP spid="2084873" grpId="0" animBg="1"/>
      <p:bldP spid="2084874" grpId="0" animBg="1" autoUpdateAnimBg="0"/>
      <p:bldP spid="2084875" grpId="0" animBg="1"/>
      <p:bldP spid="2084876" grpId="0" animBg="1"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Espace réservé du numéro de diapositive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85000" lnSpcReduction="20000"/>
          </a:bodyPr>
          <a:lstStyle>
            <a:lvl1pPr eaLnBrk="0" hangingPunct="0">
              <a:defRPr sz="1600">
                <a:solidFill>
                  <a:schemeClr val="accent2"/>
                </a:solidFill>
                <a:latin typeface="Arial" pitchFamily="34" charset="0"/>
                <a:ea typeface="ＭＳ Ｐゴシック" pitchFamily="34" charset="-128"/>
              </a:defRPr>
            </a:lvl1pPr>
            <a:lvl2pPr marL="742950" indent="-285750" eaLnBrk="0" hangingPunct="0">
              <a:defRPr sz="1600">
                <a:solidFill>
                  <a:schemeClr val="accent2"/>
                </a:solidFill>
                <a:latin typeface="Arial" pitchFamily="34" charset="0"/>
                <a:ea typeface="ＭＳ Ｐゴシック" pitchFamily="34" charset="-128"/>
              </a:defRPr>
            </a:lvl2pPr>
            <a:lvl3pPr marL="1143000" indent="-228600" eaLnBrk="0" hangingPunct="0">
              <a:defRPr sz="1600">
                <a:solidFill>
                  <a:schemeClr val="accent2"/>
                </a:solidFill>
                <a:latin typeface="Arial" pitchFamily="34" charset="0"/>
                <a:ea typeface="ＭＳ Ｐゴシック" pitchFamily="34" charset="-128"/>
              </a:defRPr>
            </a:lvl3pPr>
            <a:lvl4pPr marL="1600200" indent="-228600" eaLnBrk="0" hangingPunct="0">
              <a:defRPr sz="1600">
                <a:solidFill>
                  <a:schemeClr val="accent2"/>
                </a:solidFill>
                <a:latin typeface="Arial" pitchFamily="34" charset="0"/>
                <a:ea typeface="ＭＳ Ｐゴシック" pitchFamily="34" charset="-128"/>
              </a:defRPr>
            </a:lvl4pPr>
            <a:lvl5pPr marL="2057400" indent="-228600" eaLnBrk="0" hangingPunct="0">
              <a:defRPr sz="1600">
                <a:solidFill>
                  <a:schemeClr val="accent2"/>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9pPr>
          </a:lstStyle>
          <a:p>
            <a:pPr eaLnBrk="1" hangingPunct="1"/>
            <a:fld id="{4E3BE097-20E0-4407-BF96-A1ABC6A0B3DB}" type="slidenum">
              <a:rPr lang="fr-FR" sz="1400" smtClean="0">
                <a:latin typeface="Comic Sans MS" pitchFamily="66" charset="0"/>
              </a:rPr>
              <a:pPr eaLnBrk="1" hangingPunct="1"/>
              <a:t>66</a:t>
            </a:fld>
            <a:endParaRPr lang="fr-FR" sz="1400" smtClean="0">
              <a:latin typeface="Comic Sans MS" pitchFamily="66" charset="0"/>
            </a:endParaRPr>
          </a:p>
        </p:txBody>
      </p:sp>
      <p:sp>
        <p:nvSpPr>
          <p:cNvPr id="2086914" name="Rectangle 2"/>
          <p:cNvSpPr>
            <a:spLocks noGrp="1" noChangeArrowheads="1"/>
          </p:cNvSpPr>
          <p:nvPr>
            <p:ph type="title"/>
          </p:nvPr>
        </p:nvSpPr>
        <p:spPr>
          <a:xfrm>
            <a:off x="215900" y="-26988"/>
            <a:ext cx="9540875" cy="1042988"/>
          </a:xfrm>
        </p:spPr>
        <p:txBody>
          <a:bodyPr/>
          <a:lstStyle/>
          <a:p>
            <a:pPr eaLnBrk="1" hangingPunct="1">
              <a:defRPr/>
            </a:pPr>
            <a:r>
              <a:rPr lang="en-GB" sz="3600" dirty="0" smtClean="0">
                <a:solidFill>
                  <a:srgbClr val="336699"/>
                </a:solidFill>
                <a:cs typeface="+mj-cs"/>
              </a:rPr>
              <a:t>Adaptive Views Clustering</a:t>
            </a:r>
            <a:r>
              <a:rPr lang="en-GB" sz="4000" dirty="0" smtClean="0">
                <a:solidFill>
                  <a:srgbClr val="336699"/>
                </a:solidFill>
                <a:cs typeface="+mj-cs"/>
              </a:rPr>
              <a:t> </a:t>
            </a:r>
            <a:r>
              <a:rPr lang="en-GB" sz="2400" dirty="0" smtClean="0">
                <a:solidFill>
                  <a:srgbClr val="FF0000"/>
                </a:solidFill>
                <a:cs typeface="+mj-cs"/>
              </a:rPr>
              <a:t> </a:t>
            </a:r>
            <a:r>
              <a:rPr lang="en-GB" sz="2000" dirty="0" smtClean="0">
                <a:solidFill>
                  <a:srgbClr val="FF0000"/>
                </a:solidFill>
                <a:cs typeface="+mj-cs"/>
              </a:rPr>
              <a:t>X-Means, D. </a:t>
            </a:r>
            <a:r>
              <a:rPr lang="en-GB" sz="2000" dirty="0" err="1" smtClean="0">
                <a:solidFill>
                  <a:srgbClr val="FF0000"/>
                </a:solidFill>
                <a:cs typeface="+mj-cs"/>
              </a:rPr>
              <a:t>Pelleg</a:t>
            </a:r>
            <a:r>
              <a:rPr lang="fr-FR" sz="2000" dirty="0" smtClean="0">
                <a:solidFill>
                  <a:srgbClr val="FF0000"/>
                </a:solidFill>
                <a:cs typeface="+mj-cs"/>
              </a:rPr>
              <a:t> </a:t>
            </a:r>
            <a:r>
              <a:rPr lang="en-GB" sz="2000" dirty="0" smtClean="0">
                <a:solidFill>
                  <a:srgbClr val="FF0000"/>
                </a:solidFill>
                <a:cs typeface="+mj-cs"/>
              </a:rPr>
              <a:t>[ICML00]</a:t>
            </a:r>
          </a:p>
        </p:txBody>
      </p:sp>
      <p:pic>
        <p:nvPicPr>
          <p:cNvPr id="9220" name="Picture 3" descr="C:\Documents and Settings\Tarik\Mes documents\thesis\points.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863" y="1363663"/>
            <a:ext cx="7866062" cy="54848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221" name="Rectangle 4"/>
          <p:cNvSpPr>
            <a:spLocks noChangeArrowheads="1"/>
          </p:cNvSpPr>
          <p:nvPr/>
        </p:nvSpPr>
        <p:spPr bwMode="auto">
          <a:xfrm>
            <a:off x="723900" y="1771650"/>
            <a:ext cx="8001000" cy="47053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9222" name="Rectangle 5"/>
          <p:cNvSpPr>
            <a:spLocks noChangeArrowheads="1"/>
          </p:cNvSpPr>
          <p:nvPr/>
        </p:nvSpPr>
        <p:spPr bwMode="auto">
          <a:xfrm>
            <a:off x="5734050" y="1571625"/>
            <a:ext cx="2762250" cy="561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2086918" name="Oval 6"/>
          <p:cNvSpPr>
            <a:spLocks noChangeArrowheads="1"/>
          </p:cNvSpPr>
          <p:nvPr/>
        </p:nvSpPr>
        <p:spPr bwMode="auto">
          <a:xfrm>
            <a:off x="3305175" y="3905250"/>
            <a:ext cx="180975" cy="190500"/>
          </a:xfrm>
          <a:prstGeom prst="ellipse">
            <a:avLst/>
          </a:prstGeom>
          <a:solidFill>
            <a:srgbClr val="FF0000"/>
          </a:solidFill>
          <a:ln w="9525">
            <a:solidFill>
              <a:schemeClr val="tx1"/>
            </a:solidFill>
            <a:round/>
            <a:headEnd/>
            <a:tailEnd/>
          </a:ln>
        </p:spPr>
        <p:txBody>
          <a:bodyPr wrap="none" anchor="ctr"/>
          <a:lstStyle/>
          <a:p>
            <a:endParaRPr lang="fr-FR"/>
          </a:p>
        </p:txBody>
      </p:sp>
      <p:sp>
        <p:nvSpPr>
          <p:cNvPr id="9224" name="Text Box 7"/>
          <p:cNvSpPr txBox="1">
            <a:spLocks noChangeArrowheads="1"/>
          </p:cNvSpPr>
          <p:nvPr/>
        </p:nvSpPr>
        <p:spPr bwMode="auto">
          <a:xfrm>
            <a:off x="5781675" y="1647825"/>
            <a:ext cx="2714625"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accent2"/>
                </a:solidFill>
                <a:latin typeface="Arial" pitchFamily="34" charset="0"/>
                <a:ea typeface="ＭＳ Ｐゴシック" pitchFamily="34" charset="-128"/>
              </a:defRPr>
            </a:lvl1pPr>
            <a:lvl2pPr marL="742950" indent="-285750" eaLnBrk="0" hangingPunct="0">
              <a:defRPr sz="1600">
                <a:solidFill>
                  <a:schemeClr val="accent2"/>
                </a:solidFill>
                <a:latin typeface="Arial" pitchFamily="34" charset="0"/>
                <a:ea typeface="ＭＳ Ｐゴシック" pitchFamily="34" charset="-128"/>
              </a:defRPr>
            </a:lvl2pPr>
            <a:lvl3pPr marL="1143000" indent="-228600" eaLnBrk="0" hangingPunct="0">
              <a:defRPr sz="1600">
                <a:solidFill>
                  <a:schemeClr val="accent2"/>
                </a:solidFill>
                <a:latin typeface="Arial" pitchFamily="34" charset="0"/>
                <a:ea typeface="ＭＳ Ｐゴシック" pitchFamily="34" charset="-128"/>
              </a:defRPr>
            </a:lvl3pPr>
            <a:lvl4pPr marL="1600200" indent="-228600" eaLnBrk="0" hangingPunct="0">
              <a:defRPr sz="1600">
                <a:solidFill>
                  <a:schemeClr val="accent2"/>
                </a:solidFill>
                <a:latin typeface="Arial" pitchFamily="34" charset="0"/>
                <a:ea typeface="ＭＳ Ｐゴシック" pitchFamily="34" charset="-128"/>
              </a:defRPr>
            </a:lvl4pPr>
            <a:lvl5pPr marL="2057400" indent="-228600" eaLnBrk="0" hangingPunct="0">
              <a:defRPr sz="1600">
                <a:solidFill>
                  <a:schemeClr val="accent2"/>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9pPr>
          </a:lstStyle>
          <a:p>
            <a:pPr>
              <a:spcBef>
                <a:spcPct val="50000"/>
              </a:spcBef>
            </a:pPr>
            <a:r>
              <a:rPr lang="fr-FR" sz="2400">
                <a:solidFill>
                  <a:schemeClr val="tx1"/>
                </a:solidFill>
                <a:latin typeface="Times New Roman" pitchFamily="18" charset="0"/>
              </a:rPr>
              <a:t>K-means</a:t>
            </a:r>
          </a:p>
        </p:txBody>
      </p:sp>
      <p:sp>
        <p:nvSpPr>
          <p:cNvPr id="2086920" name="Oval 8" descr="50 %"/>
          <p:cNvSpPr>
            <a:spLocks noChangeArrowheads="1"/>
          </p:cNvSpPr>
          <p:nvPr/>
        </p:nvSpPr>
        <p:spPr bwMode="auto">
          <a:xfrm>
            <a:off x="3305175" y="3905250"/>
            <a:ext cx="180975" cy="190500"/>
          </a:xfrm>
          <a:prstGeom prst="ellipse">
            <a:avLst/>
          </a:prstGeom>
          <a:pattFill prst="pct50">
            <a:fgClr>
              <a:srgbClr val="FF0000"/>
            </a:fgClr>
            <a:bgClr>
              <a:srgbClr val="FFFFFF"/>
            </a:bgClr>
          </a:pattFill>
          <a:ln w="9525">
            <a:solidFill>
              <a:schemeClr val="tx1"/>
            </a:solidFill>
            <a:round/>
            <a:headEnd/>
            <a:tailEnd/>
          </a:ln>
        </p:spPr>
        <p:txBody>
          <a:bodyPr wrap="none" anchor="ctr"/>
          <a:lstStyle/>
          <a:p>
            <a:endParaRPr lang="fr-FR"/>
          </a:p>
        </p:txBody>
      </p:sp>
      <p:grpSp>
        <p:nvGrpSpPr>
          <p:cNvPr id="2" name="Group 9"/>
          <p:cNvGrpSpPr>
            <a:grpSpLocks/>
          </p:cNvGrpSpPr>
          <p:nvPr/>
        </p:nvGrpSpPr>
        <p:grpSpPr bwMode="auto">
          <a:xfrm>
            <a:off x="1562100" y="2419350"/>
            <a:ext cx="6286500" cy="2219325"/>
            <a:chOff x="984" y="1524"/>
            <a:chExt cx="3960" cy="1398"/>
          </a:xfrm>
        </p:grpSpPr>
        <p:sp>
          <p:nvSpPr>
            <p:cNvPr id="9247" name="Oval 10"/>
            <p:cNvSpPr>
              <a:spLocks noChangeArrowheads="1"/>
            </p:cNvSpPr>
            <p:nvPr/>
          </p:nvSpPr>
          <p:spPr bwMode="auto">
            <a:xfrm>
              <a:off x="984" y="1524"/>
              <a:ext cx="114" cy="120"/>
            </a:xfrm>
            <a:prstGeom prst="ellipse">
              <a:avLst/>
            </a:prstGeom>
            <a:solidFill>
              <a:srgbClr val="0099CC"/>
            </a:solidFill>
            <a:ln w="9525">
              <a:solidFill>
                <a:schemeClr val="tx1"/>
              </a:solidFill>
              <a:round/>
              <a:headEnd/>
              <a:tailEnd/>
            </a:ln>
          </p:spPr>
          <p:txBody>
            <a:bodyPr wrap="none" anchor="ctr"/>
            <a:lstStyle/>
            <a:p>
              <a:endParaRPr lang="fr-FR"/>
            </a:p>
          </p:txBody>
        </p:sp>
        <p:sp>
          <p:nvSpPr>
            <p:cNvPr id="9248" name="Oval 11"/>
            <p:cNvSpPr>
              <a:spLocks noChangeArrowheads="1"/>
            </p:cNvSpPr>
            <p:nvPr/>
          </p:nvSpPr>
          <p:spPr bwMode="auto">
            <a:xfrm>
              <a:off x="4830" y="2802"/>
              <a:ext cx="114" cy="120"/>
            </a:xfrm>
            <a:prstGeom prst="ellipse">
              <a:avLst/>
            </a:prstGeom>
            <a:solidFill>
              <a:srgbClr val="0099CC"/>
            </a:solidFill>
            <a:ln w="9525">
              <a:solidFill>
                <a:schemeClr val="tx1"/>
              </a:solidFill>
              <a:round/>
              <a:headEnd/>
              <a:tailEnd/>
            </a:ln>
          </p:spPr>
          <p:txBody>
            <a:bodyPr wrap="none" anchor="ctr"/>
            <a:lstStyle/>
            <a:p>
              <a:endParaRPr lang="fr-FR"/>
            </a:p>
          </p:txBody>
        </p:sp>
      </p:grpSp>
      <p:sp>
        <p:nvSpPr>
          <p:cNvPr id="2086924" name="Text Box 12"/>
          <p:cNvSpPr txBox="1">
            <a:spLocks noChangeArrowheads="1"/>
          </p:cNvSpPr>
          <p:nvPr/>
        </p:nvSpPr>
        <p:spPr bwMode="auto">
          <a:xfrm>
            <a:off x="5772150" y="1600200"/>
            <a:ext cx="262890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accent2"/>
                </a:solidFill>
                <a:latin typeface="Arial" pitchFamily="34" charset="0"/>
                <a:ea typeface="ＭＳ Ｐゴシック" pitchFamily="34" charset="-128"/>
              </a:defRPr>
            </a:lvl1pPr>
            <a:lvl2pPr marL="742950" indent="-285750" eaLnBrk="0" hangingPunct="0">
              <a:defRPr sz="1600">
                <a:solidFill>
                  <a:schemeClr val="accent2"/>
                </a:solidFill>
                <a:latin typeface="Arial" pitchFamily="34" charset="0"/>
                <a:ea typeface="ＭＳ Ｐゴシック" pitchFamily="34" charset="-128"/>
              </a:defRPr>
            </a:lvl2pPr>
            <a:lvl3pPr marL="1143000" indent="-228600" eaLnBrk="0" hangingPunct="0">
              <a:defRPr sz="1600">
                <a:solidFill>
                  <a:schemeClr val="accent2"/>
                </a:solidFill>
                <a:latin typeface="Arial" pitchFamily="34" charset="0"/>
                <a:ea typeface="ＭＳ Ｐゴシック" pitchFamily="34" charset="-128"/>
              </a:defRPr>
            </a:lvl3pPr>
            <a:lvl4pPr marL="1600200" indent="-228600" eaLnBrk="0" hangingPunct="0">
              <a:defRPr sz="1600">
                <a:solidFill>
                  <a:schemeClr val="accent2"/>
                </a:solidFill>
                <a:latin typeface="Arial" pitchFamily="34" charset="0"/>
                <a:ea typeface="ＭＳ Ｐゴシック" pitchFamily="34" charset="-128"/>
              </a:defRPr>
            </a:lvl4pPr>
            <a:lvl5pPr marL="2057400" indent="-228600" eaLnBrk="0" hangingPunct="0">
              <a:defRPr sz="1600">
                <a:solidFill>
                  <a:schemeClr val="accent2"/>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9pPr>
          </a:lstStyle>
          <a:p>
            <a:pPr>
              <a:spcBef>
                <a:spcPct val="50000"/>
              </a:spcBef>
            </a:pPr>
            <a:r>
              <a:rPr lang="fr-FR" sz="2400">
                <a:solidFill>
                  <a:schemeClr val="tx1"/>
                </a:solidFill>
                <a:latin typeface="Times New Roman" pitchFamily="18" charset="0"/>
              </a:rPr>
              <a:t>Spliting</a:t>
            </a:r>
          </a:p>
        </p:txBody>
      </p:sp>
      <p:grpSp>
        <p:nvGrpSpPr>
          <p:cNvPr id="3" name="Group 13"/>
          <p:cNvGrpSpPr>
            <a:grpSpLocks/>
          </p:cNvGrpSpPr>
          <p:nvPr/>
        </p:nvGrpSpPr>
        <p:grpSpPr bwMode="auto">
          <a:xfrm>
            <a:off x="1562100" y="2419350"/>
            <a:ext cx="6286500" cy="2219325"/>
            <a:chOff x="984" y="1524"/>
            <a:chExt cx="3960" cy="1398"/>
          </a:xfrm>
        </p:grpSpPr>
        <p:sp>
          <p:nvSpPr>
            <p:cNvPr id="9245" name="Oval 14"/>
            <p:cNvSpPr>
              <a:spLocks noChangeArrowheads="1"/>
            </p:cNvSpPr>
            <p:nvPr/>
          </p:nvSpPr>
          <p:spPr bwMode="auto">
            <a:xfrm>
              <a:off x="984" y="1524"/>
              <a:ext cx="114" cy="120"/>
            </a:xfrm>
            <a:prstGeom prst="ellipse">
              <a:avLst/>
            </a:prstGeom>
            <a:solidFill>
              <a:srgbClr val="000000"/>
            </a:solidFill>
            <a:ln w="9525">
              <a:solidFill>
                <a:schemeClr val="tx1"/>
              </a:solidFill>
              <a:round/>
              <a:headEnd/>
              <a:tailEnd/>
            </a:ln>
          </p:spPr>
          <p:txBody>
            <a:bodyPr wrap="none" anchor="ctr"/>
            <a:lstStyle/>
            <a:p>
              <a:endParaRPr lang="fr-FR"/>
            </a:p>
          </p:txBody>
        </p:sp>
        <p:sp>
          <p:nvSpPr>
            <p:cNvPr id="9246" name="Oval 15"/>
            <p:cNvSpPr>
              <a:spLocks noChangeArrowheads="1"/>
            </p:cNvSpPr>
            <p:nvPr/>
          </p:nvSpPr>
          <p:spPr bwMode="auto">
            <a:xfrm>
              <a:off x="4830" y="2802"/>
              <a:ext cx="114" cy="120"/>
            </a:xfrm>
            <a:prstGeom prst="ellipse">
              <a:avLst/>
            </a:prstGeom>
            <a:solidFill>
              <a:srgbClr val="000000"/>
            </a:solidFill>
            <a:ln w="9525">
              <a:solidFill>
                <a:schemeClr val="tx1"/>
              </a:solidFill>
              <a:round/>
              <a:headEnd/>
              <a:tailEnd/>
            </a:ln>
          </p:spPr>
          <p:txBody>
            <a:bodyPr wrap="none" anchor="ctr"/>
            <a:lstStyle/>
            <a:p>
              <a:endParaRPr lang="fr-FR"/>
            </a:p>
          </p:txBody>
        </p:sp>
      </p:grpSp>
      <p:grpSp>
        <p:nvGrpSpPr>
          <p:cNvPr id="4" name="Group 16"/>
          <p:cNvGrpSpPr>
            <a:grpSpLocks/>
          </p:cNvGrpSpPr>
          <p:nvPr/>
        </p:nvGrpSpPr>
        <p:grpSpPr bwMode="auto">
          <a:xfrm>
            <a:off x="2800350" y="3581400"/>
            <a:ext cx="4210050" cy="1476375"/>
            <a:chOff x="1764" y="2256"/>
            <a:chExt cx="2652" cy="930"/>
          </a:xfrm>
        </p:grpSpPr>
        <p:sp>
          <p:nvSpPr>
            <p:cNvPr id="9243" name="Oval 17"/>
            <p:cNvSpPr>
              <a:spLocks noChangeArrowheads="1"/>
            </p:cNvSpPr>
            <p:nvPr/>
          </p:nvSpPr>
          <p:spPr bwMode="auto">
            <a:xfrm>
              <a:off x="1764" y="2256"/>
              <a:ext cx="114" cy="120"/>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9244" name="Oval 18"/>
            <p:cNvSpPr>
              <a:spLocks noChangeArrowheads="1"/>
            </p:cNvSpPr>
            <p:nvPr/>
          </p:nvSpPr>
          <p:spPr bwMode="auto">
            <a:xfrm>
              <a:off x="4302" y="3066"/>
              <a:ext cx="114" cy="120"/>
            </a:xfrm>
            <a:prstGeom prst="ellipse">
              <a:avLst/>
            </a:prstGeom>
            <a:solidFill>
              <a:schemeClr val="accent1"/>
            </a:solidFill>
            <a:ln w="9525">
              <a:solidFill>
                <a:schemeClr val="tx1"/>
              </a:solidFill>
              <a:round/>
              <a:headEnd/>
              <a:tailEnd/>
            </a:ln>
          </p:spPr>
          <p:txBody>
            <a:bodyPr wrap="none" anchor="ctr"/>
            <a:lstStyle/>
            <a:p>
              <a:endParaRPr lang="fr-FR"/>
            </a:p>
          </p:txBody>
        </p:sp>
      </p:grpSp>
      <p:grpSp>
        <p:nvGrpSpPr>
          <p:cNvPr id="5" name="Group 19"/>
          <p:cNvGrpSpPr>
            <a:grpSpLocks/>
          </p:cNvGrpSpPr>
          <p:nvPr/>
        </p:nvGrpSpPr>
        <p:grpSpPr bwMode="auto">
          <a:xfrm>
            <a:off x="2381250" y="3924300"/>
            <a:ext cx="4533900" cy="742950"/>
            <a:chOff x="1500" y="2472"/>
            <a:chExt cx="2856" cy="468"/>
          </a:xfrm>
        </p:grpSpPr>
        <p:sp>
          <p:nvSpPr>
            <p:cNvPr id="9241" name="Oval 20"/>
            <p:cNvSpPr>
              <a:spLocks noChangeArrowheads="1"/>
            </p:cNvSpPr>
            <p:nvPr/>
          </p:nvSpPr>
          <p:spPr bwMode="auto">
            <a:xfrm>
              <a:off x="1500" y="2472"/>
              <a:ext cx="114" cy="120"/>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9242" name="Oval 21"/>
            <p:cNvSpPr>
              <a:spLocks noChangeArrowheads="1"/>
            </p:cNvSpPr>
            <p:nvPr/>
          </p:nvSpPr>
          <p:spPr bwMode="auto">
            <a:xfrm>
              <a:off x="4242" y="2820"/>
              <a:ext cx="114" cy="120"/>
            </a:xfrm>
            <a:prstGeom prst="ellipse">
              <a:avLst/>
            </a:prstGeom>
            <a:solidFill>
              <a:schemeClr val="accent1"/>
            </a:solidFill>
            <a:ln w="9525">
              <a:solidFill>
                <a:schemeClr val="tx1"/>
              </a:solidFill>
              <a:round/>
              <a:headEnd/>
              <a:tailEnd/>
            </a:ln>
          </p:spPr>
          <p:txBody>
            <a:bodyPr wrap="none" anchor="ctr"/>
            <a:lstStyle/>
            <a:p>
              <a:endParaRPr lang="fr-FR"/>
            </a:p>
          </p:txBody>
        </p:sp>
      </p:grpSp>
      <p:sp>
        <p:nvSpPr>
          <p:cNvPr id="2086934" name="Text Box 22"/>
          <p:cNvSpPr txBox="1">
            <a:spLocks noChangeArrowheads="1"/>
          </p:cNvSpPr>
          <p:nvPr/>
        </p:nvSpPr>
        <p:spPr bwMode="auto">
          <a:xfrm>
            <a:off x="5791200" y="1609725"/>
            <a:ext cx="262890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accent2"/>
                </a:solidFill>
                <a:latin typeface="Arial" pitchFamily="34" charset="0"/>
                <a:ea typeface="ＭＳ Ｐゴシック" pitchFamily="34" charset="-128"/>
              </a:defRPr>
            </a:lvl1pPr>
            <a:lvl2pPr marL="742950" indent="-285750" eaLnBrk="0" hangingPunct="0">
              <a:defRPr sz="1600">
                <a:solidFill>
                  <a:schemeClr val="accent2"/>
                </a:solidFill>
                <a:latin typeface="Arial" pitchFamily="34" charset="0"/>
                <a:ea typeface="ＭＳ Ｐゴシック" pitchFamily="34" charset="-128"/>
              </a:defRPr>
            </a:lvl2pPr>
            <a:lvl3pPr marL="1143000" indent="-228600" eaLnBrk="0" hangingPunct="0">
              <a:defRPr sz="1600">
                <a:solidFill>
                  <a:schemeClr val="accent2"/>
                </a:solidFill>
                <a:latin typeface="Arial" pitchFamily="34" charset="0"/>
                <a:ea typeface="ＭＳ Ｐゴシック" pitchFamily="34" charset="-128"/>
              </a:defRPr>
            </a:lvl3pPr>
            <a:lvl4pPr marL="1600200" indent="-228600" eaLnBrk="0" hangingPunct="0">
              <a:defRPr sz="1600">
                <a:solidFill>
                  <a:schemeClr val="accent2"/>
                </a:solidFill>
                <a:latin typeface="Arial" pitchFamily="34" charset="0"/>
                <a:ea typeface="ＭＳ Ｐゴシック" pitchFamily="34" charset="-128"/>
              </a:defRPr>
            </a:lvl4pPr>
            <a:lvl5pPr marL="2057400" indent="-228600" eaLnBrk="0" hangingPunct="0">
              <a:defRPr sz="1600">
                <a:solidFill>
                  <a:schemeClr val="accent2"/>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9pPr>
          </a:lstStyle>
          <a:p>
            <a:pPr>
              <a:spcBef>
                <a:spcPct val="50000"/>
              </a:spcBef>
            </a:pPr>
            <a:r>
              <a:rPr lang="fr-FR" sz="2400">
                <a:solidFill>
                  <a:schemeClr val="tx1"/>
                </a:solidFill>
                <a:latin typeface="Times New Roman" pitchFamily="18" charset="0"/>
              </a:rPr>
              <a:t>K-means (K=2)</a:t>
            </a:r>
          </a:p>
        </p:txBody>
      </p:sp>
      <p:grpSp>
        <p:nvGrpSpPr>
          <p:cNvPr id="6" name="Group 23"/>
          <p:cNvGrpSpPr>
            <a:grpSpLocks/>
          </p:cNvGrpSpPr>
          <p:nvPr/>
        </p:nvGrpSpPr>
        <p:grpSpPr bwMode="auto">
          <a:xfrm>
            <a:off x="2600325" y="1190625"/>
            <a:ext cx="6029325" cy="3990975"/>
            <a:chOff x="1668" y="768"/>
            <a:chExt cx="3798" cy="2514"/>
          </a:xfrm>
        </p:grpSpPr>
        <p:sp>
          <p:nvSpPr>
            <p:cNvPr id="9237" name="Line 24"/>
            <p:cNvSpPr>
              <a:spLocks noChangeShapeType="1"/>
            </p:cNvSpPr>
            <p:nvPr/>
          </p:nvSpPr>
          <p:spPr bwMode="auto">
            <a:xfrm flipH="1" flipV="1">
              <a:off x="1668" y="2634"/>
              <a:ext cx="846" cy="55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9238" name="Line 25"/>
            <p:cNvSpPr>
              <a:spLocks noChangeShapeType="1"/>
            </p:cNvSpPr>
            <p:nvPr/>
          </p:nvSpPr>
          <p:spPr bwMode="auto">
            <a:xfrm flipV="1">
              <a:off x="2982" y="2952"/>
              <a:ext cx="1134" cy="33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9239" name="Line 26"/>
            <p:cNvSpPr>
              <a:spLocks noChangeShapeType="1"/>
            </p:cNvSpPr>
            <p:nvPr/>
          </p:nvSpPr>
          <p:spPr bwMode="auto">
            <a:xfrm flipH="1">
              <a:off x="2226" y="1704"/>
              <a:ext cx="234" cy="714"/>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9240" name="AutoShape 27"/>
            <p:cNvSpPr>
              <a:spLocks noChangeArrowheads="1"/>
            </p:cNvSpPr>
            <p:nvPr/>
          </p:nvSpPr>
          <p:spPr bwMode="auto">
            <a:xfrm>
              <a:off x="3354" y="768"/>
              <a:ext cx="2112" cy="1200"/>
            </a:xfrm>
            <a:prstGeom prst="cloudCallout">
              <a:avLst>
                <a:gd name="adj1" fmla="val -68468"/>
                <a:gd name="adj2" fmla="val 76917"/>
              </a:avLst>
            </a:prstGeom>
            <a:solidFill>
              <a:srgbClr val="FFFFFF"/>
            </a:solidFill>
            <a:ln w="28575">
              <a:solidFill>
                <a:srgbClr val="000000"/>
              </a:solidFill>
              <a:round/>
              <a:headEnd/>
              <a:tailEnd/>
            </a:ln>
          </p:spPr>
          <p:txBody>
            <a:bodyPr/>
            <a:lstStyle/>
            <a:p>
              <a:pPr algn="ctr" eaLnBrk="0" hangingPunct="0"/>
              <a:r>
                <a:rPr lang="fr-FR" sz="2800">
                  <a:solidFill>
                    <a:srgbClr val="003366"/>
                  </a:solidFill>
                  <a:latin typeface="Times New Roman" pitchFamily="18" charset="0"/>
                </a:rPr>
                <a:t>Which representation is better?</a:t>
              </a:r>
            </a:p>
          </p:txBody>
        </p:sp>
      </p:grpSp>
      <p:sp>
        <p:nvSpPr>
          <p:cNvPr id="2086940" name="AutoShape 28"/>
          <p:cNvSpPr>
            <a:spLocks noChangeArrowheads="1"/>
          </p:cNvSpPr>
          <p:nvPr/>
        </p:nvSpPr>
        <p:spPr bwMode="auto">
          <a:xfrm>
            <a:off x="4762500" y="1095375"/>
            <a:ext cx="4648200" cy="2057400"/>
          </a:xfrm>
          <a:prstGeom prst="wedgeEllipseCallout">
            <a:avLst>
              <a:gd name="adj1" fmla="val -64889"/>
              <a:gd name="adj2" fmla="val 88273"/>
            </a:avLst>
          </a:prstGeom>
          <a:solidFill>
            <a:srgbClr val="FFFFFF"/>
          </a:solidFill>
          <a:ln w="9525">
            <a:solidFill>
              <a:srgbClr val="000000"/>
            </a:solidFill>
            <a:miter lim="800000"/>
            <a:headEnd/>
            <a:tailEnd/>
          </a:ln>
        </p:spPr>
        <p:txBody>
          <a:bodyPr/>
          <a:lstStyle/>
          <a:p>
            <a:pPr algn="ctr" eaLnBrk="0" hangingPunct="0"/>
            <a:r>
              <a:rPr lang="fr-FR" sz="2800">
                <a:solidFill>
                  <a:srgbClr val="003366"/>
                </a:solidFill>
                <a:latin typeface="Times New Roman" pitchFamily="18" charset="0"/>
              </a:rPr>
              <a:t>Bayesian Information Criteria Score</a:t>
            </a:r>
          </a:p>
          <a:p>
            <a:pPr algn="ctr" eaLnBrk="0" hangingPunct="0"/>
            <a:r>
              <a:rPr lang="fr-FR" sz="1800">
                <a:solidFill>
                  <a:srgbClr val="003366"/>
                </a:solidFill>
                <a:latin typeface="Times New Roman" pitchFamily="18" charset="0"/>
              </a:rPr>
              <a:t>Schwarz [Annals of statistic 78]</a:t>
            </a:r>
            <a:endParaRPr lang="en-GB" sz="1800">
              <a:solidFill>
                <a:srgbClr val="003366"/>
              </a:solidFill>
              <a:latin typeface="Times New Roman" pitchFamily="18" charset="0"/>
            </a:endParaRPr>
          </a:p>
        </p:txBody>
      </p:sp>
      <p:grpSp>
        <p:nvGrpSpPr>
          <p:cNvPr id="7" name="Group 29"/>
          <p:cNvGrpSpPr>
            <a:grpSpLocks/>
          </p:cNvGrpSpPr>
          <p:nvPr/>
        </p:nvGrpSpPr>
        <p:grpSpPr bwMode="auto">
          <a:xfrm>
            <a:off x="3200400" y="2343150"/>
            <a:ext cx="2105025" cy="3241675"/>
            <a:chOff x="2016" y="1476"/>
            <a:chExt cx="1326" cy="2042"/>
          </a:xfrm>
        </p:grpSpPr>
        <p:sp>
          <p:nvSpPr>
            <p:cNvPr id="9235" name="Text Box 30"/>
            <p:cNvSpPr txBox="1">
              <a:spLocks noChangeArrowheads="1"/>
            </p:cNvSpPr>
            <p:nvPr/>
          </p:nvSpPr>
          <p:spPr bwMode="auto">
            <a:xfrm>
              <a:off x="2016" y="1476"/>
              <a:ext cx="1008" cy="2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accent2"/>
                  </a:solidFill>
                  <a:latin typeface="Arial" pitchFamily="34" charset="0"/>
                  <a:ea typeface="ＭＳ Ｐゴシック" pitchFamily="34" charset="-128"/>
                </a:defRPr>
              </a:lvl1pPr>
              <a:lvl2pPr marL="742950" indent="-285750" eaLnBrk="0" hangingPunct="0">
                <a:defRPr sz="1600">
                  <a:solidFill>
                    <a:schemeClr val="accent2"/>
                  </a:solidFill>
                  <a:latin typeface="Arial" pitchFamily="34" charset="0"/>
                  <a:ea typeface="ＭＳ Ｐゴシック" pitchFamily="34" charset="-128"/>
                </a:defRPr>
              </a:lvl2pPr>
              <a:lvl3pPr marL="1143000" indent="-228600" eaLnBrk="0" hangingPunct="0">
                <a:defRPr sz="1600">
                  <a:solidFill>
                    <a:schemeClr val="accent2"/>
                  </a:solidFill>
                  <a:latin typeface="Arial" pitchFamily="34" charset="0"/>
                  <a:ea typeface="ＭＳ Ｐゴシック" pitchFamily="34" charset="-128"/>
                </a:defRPr>
              </a:lvl3pPr>
              <a:lvl4pPr marL="1600200" indent="-228600" eaLnBrk="0" hangingPunct="0">
                <a:defRPr sz="1600">
                  <a:solidFill>
                    <a:schemeClr val="accent2"/>
                  </a:solidFill>
                  <a:latin typeface="Arial" pitchFamily="34" charset="0"/>
                  <a:ea typeface="ＭＳ Ｐゴシック" pitchFamily="34" charset="-128"/>
                </a:defRPr>
              </a:lvl4pPr>
              <a:lvl5pPr marL="2057400" indent="-228600" eaLnBrk="0" hangingPunct="0">
                <a:defRPr sz="1600">
                  <a:solidFill>
                    <a:schemeClr val="accent2"/>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9pPr>
            </a:lstStyle>
            <a:p>
              <a:pPr>
                <a:spcBef>
                  <a:spcPct val="50000"/>
                </a:spcBef>
              </a:pPr>
              <a:r>
                <a:rPr lang="fr-FR">
                  <a:solidFill>
                    <a:srgbClr val="FF0000"/>
                  </a:solidFill>
                  <a:latin typeface="Times New Roman" pitchFamily="18" charset="0"/>
                </a:rPr>
                <a:t>BIC (k=1)=1376</a:t>
              </a:r>
              <a:endParaRPr lang="fr-FR" sz="4400">
                <a:solidFill>
                  <a:srgbClr val="FF0000"/>
                </a:solidFill>
                <a:latin typeface="Times New Roman" pitchFamily="18" charset="0"/>
              </a:endParaRPr>
            </a:p>
          </p:txBody>
        </p:sp>
        <p:sp>
          <p:nvSpPr>
            <p:cNvPr id="9236" name="Text Box 31"/>
            <p:cNvSpPr txBox="1">
              <a:spLocks noChangeArrowheads="1"/>
            </p:cNvSpPr>
            <p:nvPr/>
          </p:nvSpPr>
          <p:spPr bwMode="auto">
            <a:xfrm>
              <a:off x="2334" y="3306"/>
              <a:ext cx="1008" cy="2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accent2"/>
                  </a:solidFill>
                  <a:latin typeface="Arial" pitchFamily="34" charset="0"/>
                  <a:ea typeface="ＭＳ Ｐゴシック" pitchFamily="34" charset="-128"/>
                </a:defRPr>
              </a:lvl1pPr>
              <a:lvl2pPr marL="742950" indent="-285750" eaLnBrk="0" hangingPunct="0">
                <a:defRPr sz="1600">
                  <a:solidFill>
                    <a:schemeClr val="accent2"/>
                  </a:solidFill>
                  <a:latin typeface="Arial" pitchFamily="34" charset="0"/>
                  <a:ea typeface="ＭＳ Ｐゴシック" pitchFamily="34" charset="-128"/>
                </a:defRPr>
              </a:lvl2pPr>
              <a:lvl3pPr marL="1143000" indent="-228600" eaLnBrk="0" hangingPunct="0">
                <a:defRPr sz="1600">
                  <a:solidFill>
                    <a:schemeClr val="accent2"/>
                  </a:solidFill>
                  <a:latin typeface="Arial" pitchFamily="34" charset="0"/>
                  <a:ea typeface="ＭＳ Ｐゴシック" pitchFamily="34" charset="-128"/>
                </a:defRPr>
              </a:lvl3pPr>
              <a:lvl4pPr marL="1600200" indent="-228600" eaLnBrk="0" hangingPunct="0">
                <a:defRPr sz="1600">
                  <a:solidFill>
                    <a:schemeClr val="accent2"/>
                  </a:solidFill>
                  <a:latin typeface="Arial" pitchFamily="34" charset="0"/>
                  <a:ea typeface="ＭＳ Ｐゴシック" pitchFamily="34" charset="-128"/>
                </a:defRPr>
              </a:lvl4pPr>
              <a:lvl5pPr marL="2057400" indent="-228600" eaLnBrk="0" hangingPunct="0">
                <a:defRPr sz="1600">
                  <a:solidFill>
                    <a:schemeClr val="accent2"/>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9pPr>
            </a:lstStyle>
            <a:p>
              <a:pPr>
                <a:spcBef>
                  <a:spcPct val="50000"/>
                </a:spcBef>
              </a:pPr>
              <a:r>
                <a:rPr lang="fr-FR">
                  <a:solidFill>
                    <a:schemeClr val="tx1"/>
                  </a:solidFill>
                  <a:latin typeface="Times New Roman" pitchFamily="18" charset="0"/>
                </a:rPr>
                <a:t>BIC (k=2)=2128</a:t>
              </a:r>
              <a:endParaRPr lang="fr-FR" sz="4400">
                <a:solidFill>
                  <a:schemeClr val="tx1"/>
                </a:solidFill>
                <a:latin typeface="Times New Roman" pitchFamily="18" charset="0"/>
              </a:endParaRPr>
            </a:p>
          </p:txBody>
        </p:sp>
      </p:grpSp>
    </p:spTree>
    <p:extLst>
      <p:ext uri="{BB962C8B-B14F-4D97-AF65-F5344CB8AC3E}">
        <p14:creationId xmlns:p14="http://schemas.microsoft.com/office/powerpoint/2010/main" val="18130400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2086918"/>
                                        </p:tgtEl>
                                        <p:attrNameLst>
                                          <p:attrName>style.visibility</p:attrName>
                                        </p:attrNameLst>
                                      </p:cBhvr>
                                      <p:to>
                                        <p:strVal val="visible"/>
                                      </p:to>
                                    </p:set>
                                    <p:animEffect transition="in" filter="checkerboard(across)">
                                      <p:cBhvr>
                                        <p:cTn id="7" dur="500"/>
                                        <p:tgtEl>
                                          <p:spTgt spid="20869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086920"/>
                                        </p:tgtEl>
                                        <p:attrNameLst>
                                          <p:attrName>style.visibility</p:attrName>
                                        </p:attrNameLst>
                                      </p:cBhvr>
                                      <p:to>
                                        <p:strVal val="visible"/>
                                      </p:to>
                                    </p:set>
                                    <p:animEffect transition="in" filter="checkerboard(across)">
                                      <p:cBhvr>
                                        <p:cTn id="12" dur="500"/>
                                        <p:tgtEl>
                                          <p:spTgt spid="20869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086924"/>
                                        </p:tgtEl>
                                        <p:attrNameLst>
                                          <p:attrName>style.visibility</p:attrName>
                                        </p:attrNameLst>
                                      </p:cBhvr>
                                      <p:to>
                                        <p:strVal val="visible"/>
                                      </p:to>
                                    </p:set>
                                    <p:animEffect transition="in" filter="checkerboard(across)">
                                      <p:cBhvr>
                                        <p:cTn id="17" dur="500"/>
                                        <p:tgtEl>
                                          <p:spTgt spid="208692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checkerboard(across)">
                                      <p:cBhvr>
                                        <p:cTn id="22" dur="500"/>
                                        <p:tgtEl>
                                          <p:spTgt spid="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086934"/>
                                        </p:tgtEl>
                                        <p:attrNameLst>
                                          <p:attrName>style.visibility</p:attrName>
                                        </p:attrNameLst>
                                      </p:cBhvr>
                                      <p:to>
                                        <p:strVal val="visible"/>
                                      </p:to>
                                    </p:set>
                                    <p:animEffect transition="in" filter="checkerboard(across)">
                                      <p:cBhvr>
                                        <p:cTn id="27" dur="500"/>
                                        <p:tgtEl>
                                          <p:spTgt spid="208693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499"/>
                                          </p:stCondLst>
                                        </p:cTn>
                                        <p:tgtEl>
                                          <p:spTgt spid="3"/>
                                        </p:tgtEl>
                                        <p:attrNameLst>
                                          <p:attrName>style.visibility</p:attrName>
                                        </p:attrNameLst>
                                      </p:cBhvr>
                                      <p:to>
                                        <p:strVal val="visible"/>
                                      </p:to>
                                    </p:set>
                                  </p:childTnLst>
                                </p:cTn>
                              </p:par>
                            </p:childTnLst>
                          </p:cTn>
                        </p:par>
                        <p:par>
                          <p:cTn id="32" fill="hold" nodeType="afterGroup">
                            <p:stCondLst>
                              <p:cond delay="500"/>
                            </p:stCondLst>
                            <p:childTnLst>
                              <p:par>
                                <p:cTn id="33" presetID="11" presetClass="entr" presetSubtype="0" fill="hold" nodeType="afterEffect">
                                  <p:stCondLst>
                                    <p:cond delay="0"/>
                                  </p:stCondLst>
                                  <p:childTnLst>
                                    <p:set>
                                      <p:cBhvr>
                                        <p:cTn id="34" dur="1000">
                                          <p:stCondLst>
                                            <p:cond delay="0"/>
                                          </p:stCondLst>
                                        </p:cTn>
                                        <p:tgtEl>
                                          <p:spTgt spid="4"/>
                                        </p:tgtEl>
                                        <p:attrNameLst>
                                          <p:attrName>style.visibility</p:attrName>
                                        </p:attrNameLst>
                                      </p:cBhvr>
                                      <p:to>
                                        <p:strVal val="visible"/>
                                      </p:to>
                                    </p:set>
                                  </p:childTnLst>
                                </p:cTn>
                              </p:par>
                            </p:childTnLst>
                          </p:cTn>
                        </p:par>
                        <p:par>
                          <p:cTn id="35" fill="hold" nodeType="afterGroup">
                            <p:stCondLst>
                              <p:cond delay="1500"/>
                            </p:stCondLst>
                            <p:childTnLst>
                              <p:par>
                                <p:cTn id="36" presetID="5" presetClass="entr" presetSubtype="10" fill="hold"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checkerboard(across)">
                                      <p:cBhvr>
                                        <p:cTn id="38" dur="500"/>
                                        <p:tgtEl>
                                          <p:spTgt spid="5"/>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0-#ppt_w/2"/>
                                          </p:val>
                                        </p:tav>
                                        <p:tav tm="100000">
                                          <p:val>
                                            <p:strVal val="#ppt_x"/>
                                          </p:val>
                                        </p:tav>
                                      </p:tavLst>
                                    </p:anim>
                                    <p:anim calcmode="lin" valueType="num">
                                      <p:cBhvr additive="base">
                                        <p:cTn id="4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2086940"/>
                                        </p:tgtEl>
                                        <p:attrNameLst>
                                          <p:attrName>style.visibility</p:attrName>
                                        </p:attrNameLst>
                                      </p:cBhvr>
                                      <p:to>
                                        <p:strVal val="visible"/>
                                      </p:to>
                                    </p:set>
                                    <p:anim calcmode="lin" valueType="num">
                                      <p:cBhvr>
                                        <p:cTn id="49" dur="500" fill="hold"/>
                                        <p:tgtEl>
                                          <p:spTgt spid="2086940"/>
                                        </p:tgtEl>
                                        <p:attrNameLst>
                                          <p:attrName>ppt_w</p:attrName>
                                        </p:attrNameLst>
                                      </p:cBhvr>
                                      <p:tavLst>
                                        <p:tav tm="0">
                                          <p:val>
                                            <p:fltVal val="0"/>
                                          </p:val>
                                        </p:tav>
                                        <p:tav tm="100000">
                                          <p:val>
                                            <p:strVal val="#ppt_w"/>
                                          </p:val>
                                        </p:tav>
                                      </p:tavLst>
                                    </p:anim>
                                    <p:anim calcmode="lin" valueType="num">
                                      <p:cBhvr>
                                        <p:cTn id="50" dur="500" fill="hold"/>
                                        <p:tgtEl>
                                          <p:spTgt spid="2086940"/>
                                        </p:tgtEl>
                                        <p:attrNameLst>
                                          <p:attrName>ppt_h</p:attrName>
                                        </p:attrNameLst>
                                      </p:cBhvr>
                                      <p:tavLst>
                                        <p:tav tm="0">
                                          <p:val>
                                            <p:fltVal val="0"/>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4" presetClass="entr" presetSubtype="10"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randombar(horizontal)">
                                      <p:cBhvr>
                                        <p:cTn id="5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6918" grpId="0" animBg="1"/>
      <p:bldP spid="2086920" grpId="0" animBg="1"/>
      <p:bldP spid="2086924" grpId="0" animBg="1" autoUpdateAnimBg="0"/>
      <p:bldP spid="2086934" grpId="0" animBg="1" autoUpdateAnimBg="0"/>
      <p:bldP spid="2086940" grpId="0" animBg="1"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Espace réservé du numéro de diapositive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85000" lnSpcReduction="20000"/>
          </a:bodyPr>
          <a:lstStyle>
            <a:lvl1pPr eaLnBrk="0" hangingPunct="0">
              <a:defRPr sz="1600">
                <a:solidFill>
                  <a:schemeClr val="accent2"/>
                </a:solidFill>
                <a:latin typeface="Arial" pitchFamily="34" charset="0"/>
                <a:ea typeface="ＭＳ Ｐゴシック" pitchFamily="34" charset="-128"/>
              </a:defRPr>
            </a:lvl1pPr>
            <a:lvl2pPr marL="742950" indent="-285750" eaLnBrk="0" hangingPunct="0">
              <a:defRPr sz="1600">
                <a:solidFill>
                  <a:schemeClr val="accent2"/>
                </a:solidFill>
                <a:latin typeface="Arial" pitchFamily="34" charset="0"/>
                <a:ea typeface="ＭＳ Ｐゴシック" pitchFamily="34" charset="-128"/>
              </a:defRPr>
            </a:lvl2pPr>
            <a:lvl3pPr marL="1143000" indent="-228600" eaLnBrk="0" hangingPunct="0">
              <a:defRPr sz="1600">
                <a:solidFill>
                  <a:schemeClr val="accent2"/>
                </a:solidFill>
                <a:latin typeface="Arial" pitchFamily="34" charset="0"/>
                <a:ea typeface="ＭＳ Ｐゴシック" pitchFamily="34" charset="-128"/>
              </a:defRPr>
            </a:lvl3pPr>
            <a:lvl4pPr marL="1600200" indent="-228600" eaLnBrk="0" hangingPunct="0">
              <a:defRPr sz="1600">
                <a:solidFill>
                  <a:schemeClr val="accent2"/>
                </a:solidFill>
                <a:latin typeface="Arial" pitchFamily="34" charset="0"/>
                <a:ea typeface="ＭＳ Ｐゴシック" pitchFamily="34" charset="-128"/>
              </a:defRPr>
            </a:lvl4pPr>
            <a:lvl5pPr marL="2057400" indent="-228600" eaLnBrk="0" hangingPunct="0">
              <a:defRPr sz="1600">
                <a:solidFill>
                  <a:schemeClr val="accent2"/>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9pPr>
          </a:lstStyle>
          <a:p>
            <a:pPr eaLnBrk="1" hangingPunct="1"/>
            <a:fld id="{57B91C9F-1D41-48F2-8CF6-55493D8EF932}" type="slidenum">
              <a:rPr lang="fr-FR" sz="1400" smtClean="0">
                <a:latin typeface="Comic Sans MS" pitchFamily="66" charset="0"/>
              </a:rPr>
              <a:pPr eaLnBrk="1" hangingPunct="1"/>
              <a:t>67</a:t>
            </a:fld>
            <a:endParaRPr lang="fr-FR" sz="1400" smtClean="0">
              <a:latin typeface="Comic Sans MS" pitchFamily="66" charset="0"/>
            </a:endParaRPr>
          </a:p>
        </p:txBody>
      </p:sp>
      <p:pic>
        <p:nvPicPr>
          <p:cNvPr id="10243" name="Picture 2" descr="C:\Documents and Settings\Tarik\Mes documents\thesis\points.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863" y="1363663"/>
            <a:ext cx="7866062" cy="54848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244" name="Text Box 3"/>
          <p:cNvSpPr txBox="1">
            <a:spLocks noChangeArrowheads="1"/>
          </p:cNvSpPr>
          <p:nvPr/>
        </p:nvSpPr>
        <p:spPr bwMode="auto">
          <a:xfrm>
            <a:off x="5819775" y="1619250"/>
            <a:ext cx="2524125"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accent2"/>
                </a:solidFill>
                <a:latin typeface="Arial" pitchFamily="34" charset="0"/>
                <a:ea typeface="ＭＳ Ｐゴシック" pitchFamily="34" charset="-128"/>
              </a:defRPr>
            </a:lvl1pPr>
            <a:lvl2pPr marL="742950" indent="-285750" eaLnBrk="0" hangingPunct="0">
              <a:defRPr sz="1600">
                <a:solidFill>
                  <a:schemeClr val="accent2"/>
                </a:solidFill>
                <a:latin typeface="Arial" pitchFamily="34" charset="0"/>
                <a:ea typeface="ＭＳ Ｐゴシック" pitchFamily="34" charset="-128"/>
              </a:defRPr>
            </a:lvl2pPr>
            <a:lvl3pPr marL="1143000" indent="-228600" eaLnBrk="0" hangingPunct="0">
              <a:defRPr sz="1600">
                <a:solidFill>
                  <a:schemeClr val="accent2"/>
                </a:solidFill>
                <a:latin typeface="Arial" pitchFamily="34" charset="0"/>
                <a:ea typeface="ＭＳ Ｐゴシック" pitchFamily="34" charset="-128"/>
              </a:defRPr>
            </a:lvl3pPr>
            <a:lvl4pPr marL="1600200" indent="-228600" eaLnBrk="0" hangingPunct="0">
              <a:defRPr sz="1600">
                <a:solidFill>
                  <a:schemeClr val="accent2"/>
                </a:solidFill>
                <a:latin typeface="Arial" pitchFamily="34" charset="0"/>
                <a:ea typeface="ＭＳ Ｐゴシック" pitchFamily="34" charset="-128"/>
              </a:defRPr>
            </a:lvl4pPr>
            <a:lvl5pPr marL="2057400" indent="-228600" eaLnBrk="0" hangingPunct="0">
              <a:defRPr sz="1600">
                <a:solidFill>
                  <a:schemeClr val="accent2"/>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9pPr>
          </a:lstStyle>
          <a:p>
            <a:pPr>
              <a:spcBef>
                <a:spcPct val="50000"/>
              </a:spcBef>
            </a:pPr>
            <a:r>
              <a:rPr lang="fr-FR" sz="2400">
                <a:solidFill>
                  <a:srgbClr val="003366"/>
                </a:solidFill>
                <a:latin typeface="Times New Roman" pitchFamily="18" charset="0"/>
              </a:rPr>
              <a:t>Start</a:t>
            </a:r>
          </a:p>
        </p:txBody>
      </p:sp>
      <p:sp>
        <p:nvSpPr>
          <p:cNvPr id="2088964" name="Rectangle 4"/>
          <p:cNvSpPr>
            <a:spLocks noGrp="1" noChangeArrowheads="1"/>
          </p:cNvSpPr>
          <p:nvPr>
            <p:ph type="title"/>
          </p:nvPr>
        </p:nvSpPr>
        <p:spPr/>
        <p:txBody>
          <a:bodyPr/>
          <a:lstStyle/>
          <a:p>
            <a:pPr eaLnBrk="1" hangingPunct="1">
              <a:defRPr/>
            </a:pPr>
            <a:r>
              <a:rPr lang="en-GB" sz="4000" smtClean="0">
                <a:solidFill>
                  <a:srgbClr val="336699"/>
                </a:solidFill>
                <a:cs typeface="+mj-cs"/>
              </a:rPr>
              <a:t>Adaptive Views Clustering</a:t>
            </a:r>
            <a:r>
              <a:rPr lang="en-GB" sz="4000" smtClean="0">
                <a:solidFill>
                  <a:srgbClr val="003366"/>
                </a:solidFill>
                <a:cs typeface="+mj-cs"/>
              </a:rPr>
              <a:t> </a:t>
            </a:r>
            <a:r>
              <a:rPr lang="en-GB" sz="2400" smtClean="0">
                <a:solidFill>
                  <a:srgbClr val="003366"/>
                </a:solidFill>
                <a:cs typeface="+mj-cs"/>
              </a:rPr>
              <a:t> </a:t>
            </a:r>
          </a:p>
        </p:txBody>
      </p:sp>
      <p:sp>
        <p:nvSpPr>
          <p:cNvPr id="10246" name="Rectangle 5"/>
          <p:cNvSpPr>
            <a:spLocks noChangeArrowheads="1"/>
          </p:cNvSpPr>
          <p:nvPr/>
        </p:nvSpPr>
        <p:spPr bwMode="auto">
          <a:xfrm>
            <a:off x="5762625" y="1571625"/>
            <a:ext cx="3048000" cy="552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2088966" name="Text Box 6"/>
          <p:cNvSpPr txBox="1">
            <a:spLocks noChangeArrowheads="1"/>
          </p:cNvSpPr>
          <p:nvPr/>
        </p:nvSpPr>
        <p:spPr bwMode="auto">
          <a:xfrm>
            <a:off x="5772150" y="1628775"/>
            <a:ext cx="2524125"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accent2"/>
                </a:solidFill>
                <a:latin typeface="Arial" pitchFamily="34" charset="0"/>
                <a:ea typeface="ＭＳ Ｐゴシック" pitchFamily="34" charset="-128"/>
              </a:defRPr>
            </a:lvl1pPr>
            <a:lvl2pPr marL="742950" indent="-285750" eaLnBrk="0" hangingPunct="0">
              <a:defRPr sz="1600">
                <a:solidFill>
                  <a:schemeClr val="accent2"/>
                </a:solidFill>
                <a:latin typeface="Arial" pitchFamily="34" charset="0"/>
                <a:ea typeface="ＭＳ Ｐゴシック" pitchFamily="34" charset="-128"/>
              </a:defRPr>
            </a:lvl2pPr>
            <a:lvl3pPr marL="1143000" indent="-228600" eaLnBrk="0" hangingPunct="0">
              <a:defRPr sz="1600">
                <a:solidFill>
                  <a:schemeClr val="accent2"/>
                </a:solidFill>
                <a:latin typeface="Arial" pitchFamily="34" charset="0"/>
                <a:ea typeface="ＭＳ Ｐゴシック" pitchFamily="34" charset="-128"/>
              </a:defRPr>
            </a:lvl3pPr>
            <a:lvl4pPr marL="1600200" indent="-228600" eaLnBrk="0" hangingPunct="0">
              <a:defRPr sz="1600">
                <a:solidFill>
                  <a:schemeClr val="accent2"/>
                </a:solidFill>
                <a:latin typeface="Arial" pitchFamily="34" charset="0"/>
                <a:ea typeface="ＭＳ Ｐゴシック" pitchFamily="34" charset="-128"/>
              </a:defRPr>
            </a:lvl4pPr>
            <a:lvl5pPr marL="2057400" indent="-228600" eaLnBrk="0" hangingPunct="0">
              <a:defRPr sz="1600">
                <a:solidFill>
                  <a:schemeClr val="accent2"/>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9pPr>
          </a:lstStyle>
          <a:p>
            <a:pPr>
              <a:spcBef>
                <a:spcPct val="50000"/>
              </a:spcBef>
            </a:pPr>
            <a:r>
              <a:rPr lang="fr-FR" sz="2400">
                <a:solidFill>
                  <a:srgbClr val="003366"/>
                </a:solidFill>
                <a:latin typeface="Times New Roman" pitchFamily="18" charset="0"/>
              </a:rPr>
              <a:t> Spliting</a:t>
            </a:r>
          </a:p>
        </p:txBody>
      </p:sp>
      <p:grpSp>
        <p:nvGrpSpPr>
          <p:cNvPr id="2" name="Group 7"/>
          <p:cNvGrpSpPr>
            <a:grpSpLocks/>
          </p:cNvGrpSpPr>
          <p:nvPr/>
        </p:nvGrpSpPr>
        <p:grpSpPr bwMode="auto">
          <a:xfrm>
            <a:off x="2381250" y="3924300"/>
            <a:ext cx="4533900" cy="742950"/>
            <a:chOff x="1500" y="2472"/>
            <a:chExt cx="2856" cy="468"/>
          </a:xfrm>
        </p:grpSpPr>
        <p:sp>
          <p:nvSpPr>
            <p:cNvPr id="10287" name="Oval 8"/>
            <p:cNvSpPr>
              <a:spLocks noChangeArrowheads="1"/>
            </p:cNvSpPr>
            <p:nvPr/>
          </p:nvSpPr>
          <p:spPr bwMode="auto">
            <a:xfrm>
              <a:off x="1500" y="2472"/>
              <a:ext cx="114" cy="120"/>
            </a:xfrm>
            <a:prstGeom prst="ellipse">
              <a:avLst/>
            </a:prstGeom>
            <a:solidFill>
              <a:srgbClr val="FF0000"/>
            </a:solidFill>
            <a:ln w="9525">
              <a:solidFill>
                <a:schemeClr val="tx1"/>
              </a:solidFill>
              <a:round/>
              <a:headEnd/>
              <a:tailEnd/>
            </a:ln>
          </p:spPr>
          <p:txBody>
            <a:bodyPr wrap="none" anchor="ctr"/>
            <a:lstStyle/>
            <a:p>
              <a:endParaRPr lang="fr-FR"/>
            </a:p>
          </p:txBody>
        </p:sp>
        <p:sp>
          <p:nvSpPr>
            <p:cNvPr id="10288" name="Oval 9"/>
            <p:cNvSpPr>
              <a:spLocks noChangeArrowheads="1"/>
            </p:cNvSpPr>
            <p:nvPr/>
          </p:nvSpPr>
          <p:spPr bwMode="auto">
            <a:xfrm>
              <a:off x="4242" y="2820"/>
              <a:ext cx="114" cy="120"/>
            </a:xfrm>
            <a:prstGeom prst="ellipse">
              <a:avLst/>
            </a:prstGeom>
            <a:solidFill>
              <a:srgbClr val="FF0000"/>
            </a:solidFill>
            <a:ln w="9525">
              <a:solidFill>
                <a:schemeClr val="tx1"/>
              </a:solidFill>
              <a:round/>
              <a:headEnd/>
              <a:tailEnd/>
            </a:ln>
          </p:spPr>
          <p:txBody>
            <a:bodyPr wrap="none" anchor="ctr"/>
            <a:lstStyle/>
            <a:p>
              <a:endParaRPr lang="fr-FR"/>
            </a:p>
          </p:txBody>
        </p:sp>
      </p:grpSp>
      <p:grpSp>
        <p:nvGrpSpPr>
          <p:cNvPr id="3" name="Group 10"/>
          <p:cNvGrpSpPr>
            <a:grpSpLocks/>
          </p:cNvGrpSpPr>
          <p:nvPr/>
        </p:nvGrpSpPr>
        <p:grpSpPr bwMode="auto">
          <a:xfrm>
            <a:off x="2381250" y="3924300"/>
            <a:ext cx="4533900" cy="742950"/>
            <a:chOff x="1500" y="2472"/>
            <a:chExt cx="2856" cy="468"/>
          </a:xfrm>
        </p:grpSpPr>
        <p:sp>
          <p:nvSpPr>
            <p:cNvPr id="10285" name="Oval 11" descr="50 %"/>
            <p:cNvSpPr>
              <a:spLocks noChangeArrowheads="1"/>
            </p:cNvSpPr>
            <p:nvPr/>
          </p:nvSpPr>
          <p:spPr bwMode="auto">
            <a:xfrm>
              <a:off x="1500" y="2472"/>
              <a:ext cx="114" cy="120"/>
            </a:xfrm>
            <a:prstGeom prst="ellipse">
              <a:avLst/>
            </a:prstGeom>
            <a:pattFill prst="pct50">
              <a:fgClr>
                <a:srgbClr val="FF0000"/>
              </a:fgClr>
              <a:bgClr>
                <a:srgbClr val="FFFFFF"/>
              </a:bgClr>
            </a:pattFill>
            <a:ln w="9525">
              <a:solidFill>
                <a:schemeClr val="tx1"/>
              </a:solidFill>
              <a:round/>
              <a:headEnd/>
              <a:tailEnd/>
            </a:ln>
          </p:spPr>
          <p:txBody>
            <a:bodyPr wrap="none" anchor="ctr"/>
            <a:lstStyle/>
            <a:p>
              <a:endParaRPr lang="fr-FR"/>
            </a:p>
          </p:txBody>
        </p:sp>
        <p:sp>
          <p:nvSpPr>
            <p:cNvPr id="10286" name="Oval 12" descr="50 %"/>
            <p:cNvSpPr>
              <a:spLocks noChangeArrowheads="1"/>
            </p:cNvSpPr>
            <p:nvPr/>
          </p:nvSpPr>
          <p:spPr bwMode="auto">
            <a:xfrm>
              <a:off x="4242" y="2820"/>
              <a:ext cx="114" cy="120"/>
            </a:xfrm>
            <a:prstGeom prst="ellipse">
              <a:avLst/>
            </a:prstGeom>
            <a:pattFill prst="pct50">
              <a:fgClr>
                <a:srgbClr val="FF0000"/>
              </a:fgClr>
              <a:bgClr>
                <a:srgbClr val="FFFFFF"/>
              </a:bgClr>
            </a:pattFill>
            <a:ln w="9525">
              <a:solidFill>
                <a:schemeClr val="tx1"/>
              </a:solidFill>
              <a:round/>
              <a:headEnd/>
              <a:tailEnd/>
            </a:ln>
          </p:spPr>
          <p:txBody>
            <a:bodyPr wrap="none" anchor="ctr"/>
            <a:lstStyle/>
            <a:p>
              <a:endParaRPr lang="fr-FR"/>
            </a:p>
          </p:txBody>
        </p:sp>
      </p:grpSp>
      <p:grpSp>
        <p:nvGrpSpPr>
          <p:cNvPr id="4" name="Group 13"/>
          <p:cNvGrpSpPr>
            <a:grpSpLocks/>
          </p:cNvGrpSpPr>
          <p:nvPr/>
        </p:nvGrpSpPr>
        <p:grpSpPr bwMode="auto">
          <a:xfrm>
            <a:off x="1762125" y="2057400"/>
            <a:ext cx="6115050" cy="4324350"/>
            <a:chOff x="1110" y="1296"/>
            <a:chExt cx="3852" cy="2724"/>
          </a:xfrm>
        </p:grpSpPr>
        <p:sp>
          <p:nvSpPr>
            <p:cNvPr id="10281" name="Oval 14"/>
            <p:cNvSpPr>
              <a:spLocks noChangeArrowheads="1"/>
            </p:cNvSpPr>
            <p:nvPr/>
          </p:nvSpPr>
          <p:spPr bwMode="auto">
            <a:xfrm>
              <a:off x="1632" y="1296"/>
              <a:ext cx="120" cy="90"/>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10282" name="Oval 15"/>
            <p:cNvSpPr>
              <a:spLocks noChangeArrowheads="1"/>
            </p:cNvSpPr>
            <p:nvPr/>
          </p:nvSpPr>
          <p:spPr bwMode="auto">
            <a:xfrm>
              <a:off x="1110" y="3930"/>
              <a:ext cx="120" cy="90"/>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10283" name="Oval 16"/>
            <p:cNvSpPr>
              <a:spLocks noChangeArrowheads="1"/>
            </p:cNvSpPr>
            <p:nvPr/>
          </p:nvSpPr>
          <p:spPr bwMode="auto">
            <a:xfrm>
              <a:off x="4284" y="3678"/>
              <a:ext cx="120" cy="90"/>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10284" name="Oval 17"/>
            <p:cNvSpPr>
              <a:spLocks noChangeArrowheads="1"/>
            </p:cNvSpPr>
            <p:nvPr/>
          </p:nvSpPr>
          <p:spPr bwMode="auto">
            <a:xfrm>
              <a:off x="4842" y="2226"/>
              <a:ext cx="120" cy="90"/>
            </a:xfrm>
            <a:prstGeom prst="ellipse">
              <a:avLst/>
            </a:prstGeom>
            <a:solidFill>
              <a:schemeClr val="accent1"/>
            </a:solidFill>
            <a:ln w="9525">
              <a:solidFill>
                <a:schemeClr val="tx1"/>
              </a:solidFill>
              <a:round/>
              <a:headEnd/>
              <a:tailEnd/>
            </a:ln>
          </p:spPr>
          <p:txBody>
            <a:bodyPr wrap="none" anchor="ctr"/>
            <a:lstStyle/>
            <a:p>
              <a:endParaRPr lang="fr-FR"/>
            </a:p>
          </p:txBody>
        </p:sp>
      </p:grpSp>
      <p:grpSp>
        <p:nvGrpSpPr>
          <p:cNvPr id="5" name="Group 18"/>
          <p:cNvGrpSpPr>
            <a:grpSpLocks/>
          </p:cNvGrpSpPr>
          <p:nvPr/>
        </p:nvGrpSpPr>
        <p:grpSpPr bwMode="auto">
          <a:xfrm>
            <a:off x="1762125" y="2057400"/>
            <a:ext cx="6115050" cy="4324350"/>
            <a:chOff x="1110" y="1296"/>
            <a:chExt cx="3852" cy="2724"/>
          </a:xfrm>
        </p:grpSpPr>
        <p:sp>
          <p:nvSpPr>
            <p:cNvPr id="10277" name="Oval 19"/>
            <p:cNvSpPr>
              <a:spLocks noChangeArrowheads="1"/>
            </p:cNvSpPr>
            <p:nvPr/>
          </p:nvSpPr>
          <p:spPr bwMode="auto">
            <a:xfrm>
              <a:off x="1632" y="1296"/>
              <a:ext cx="120" cy="90"/>
            </a:xfrm>
            <a:prstGeom prst="ellipse">
              <a:avLst/>
            </a:prstGeom>
            <a:solidFill>
              <a:srgbClr val="000000"/>
            </a:solidFill>
            <a:ln w="9525">
              <a:solidFill>
                <a:schemeClr val="tx1"/>
              </a:solidFill>
              <a:round/>
              <a:headEnd/>
              <a:tailEnd/>
            </a:ln>
          </p:spPr>
          <p:txBody>
            <a:bodyPr wrap="none" anchor="ctr"/>
            <a:lstStyle/>
            <a:p>
              <a:endParaRPr lang="fr-FR"/>
            </a:p>
          </p:txBody>
        </p:sp>
        <p:sp>
          <p:nvSpPr>
            <p:cNvPr id="10278" name="Oval 20"/>
            <p:cNvSpPr>
              <a:spLocks noChangeArrowheads="1"/>
            </p:cNvSpPr>
            <p:nvPr/>
          </p:nvSpPr>
          <p:spPr bwMode="auto">
            <a:xfrm>
              <a:off x="1110" y="3930"/>
              <a:ext cx="120" cy="90"/>
            </a:xfrm>
            <a:prstGeom prst="ellipse">
              <a:avLst/>
            </a:prstGeom>
            <a:solidFill>
              <a:srgbClr val="000000"/>
            </a:solidFill>
            <a:ln w="9525">
              <a:solidFill>
                <a:schemeClr val="tx1"/>
              </a:solidFill>
              <a:round/>
              <a:headEnd/>
              <a:tailEnd/>
            </a:ln>
          </p:spPr>
          <p:txBody>
            <a:bodyPr wrap="none" anchor="ctr"/>
            <a:lstStyle/>
            <a:p>
              <a:endParaRPr lang="fr-FR"/>
            </a:p>
          </p:txBody>
        </p:sp>
        <p:sp>
          <p:nvSpPr>
            <p:cNvPr id="10279" name="Oval 21"/>
            <p:cNvSpPr>
              <a:spLocks noChangeArrowheads="1"/>
            </p:cNvSpPr>
            <p:nvPr/>
          </p:nvSpPr>
          <p:spPr bwMode="auto">
            <a:xfrm>
              <a:off x="4284" y="3678"/>
              <a:ext cx="120" cy="90"/>
            </a:xfrm>
            <a:prstGeom prst="ellipse">
              <a:avLst/>
            </a:prstGeom>
            <a:solidFill>
              <a:srgbClr val="000000"/>
            </a:solidFill>
            <a:ln w="9525">
              <a:solidFill>
                <a:schemeClr val="tx1"/>
              </a:solidFill>
              <a:round/>
              <a:headEnd/>
              <a:tailEnd/>
            </a:ln>
          </p:spPr>
          <p:txBody>
            <a:bodyPr wrap="none" anchor="ctr"/>
            <a:lstStyle/>
            <a:p>
              <a:endParaRPr lang="fr-FR"/>
            </a:p>
          </p:txBody>
        </p:sp>
        <p:sp>
          <p:nvSpPr>
            <p:cNvPr id="10280" name="Oval 22"/>
            <p:cNvSpPr>
              <a:spLocks noChangeArrowheads="1"/>
            </p:cNvSpPr>
            <p:nvPr/>
          </p:nvSpPr>
          <p:spPr bwMode="auto">
            <a:xfrm>
              <a:off x="4842" y="2226"/>
              <a:ext cx="120" cy="90"/>
            </a:xfrm>
            <a:prstGeom prst="ellipse">
              <a:avLst/>
            </a:prstGeom>
            <a:solidFill>
              <a:srgbClr val="000000"/>
            </a:solidFill>
            <a:ln w="9525">
              <a:solidFill>
                <a:schemeClr val="tx1"/>
              </a:solidFill>
              <a:round/>
              <a:headEnd/>
              <a:tailEnd/>
            </a:ln>
          </p:spPr>
          <p:txBody>
            <a:bodyPr wrap="none" anchor="ctr"/>
            <a:lstStyle/>
            <a:p>
              <a:endParaRPr lang="fr-FR"/>
            </a:p>
          </p:txBody>
        </p:sp>
      </p:grpSp>
      <p:grpSp>
        <p:nvGrpSpPr>
          <p:cNvPr id="6" name="Group 23"/>
          <p:cNvGrpSpPr>
            <a:grpSpLocks/>
          </p:cNvGrpSpPr>
          <p:nvPr/>
        </p:nvGrpSpPr>
        <p:grpSpPr bwMode="auto">
          <a:xfrm>
            <a:off x="2409825" y="2457450"/>
            <a:ext cx="4619625" cy="3419475"/>
            <a:chOff x="1518" y="1548"/>
            <a:chExt cx="2910" cy="2154"/>
          </a:xfrm>
        </p:grpSpPr>
        <p:sp>
          <p:nvSpPr>
            <p:cNvPr id="10273" name="Oval 24"/>
            <p:cNvSpPr>
              <a:spLocks noChangeArrowheads="1"/>
            </p:cNvSpPr>
            <p:nvPr/>
          </p:nvSpPr>
          <p:spPr bwMode="auto">
            <a:xfrm>
              <a:off x="1518" y="1548"/>
              <a:ext cx="120" cy="102"/>
            </a:xfrm>
            <a:prstGeom prst="ellipse">
              <a:avLst/>
            </a:prstGeom>
            <a:solidFill>
              <a:schemeClr val="accent1"/>
            </a:solidFill>
            <a:ln w="9525">
              <a:solidFill>
                <a:schemeClr val="tx1"/>
              </a:solidFill>
              <a:round/>
              <a:headEnd/>
              <a:tailEnd/>
            </a:ln>
          </p:spPr>
          <p:txBody>
            <a:bodyPr wrap="none" anchor="ctr"/>
            <a:lstStyle/>
            <a:p>
              <a:pPr algn="ctr" eaLnBrk="0" hangingPunct="0"/>
              <a:endParaRPr lang="fr-FR" sz="4400">
                <a:solidFill>
                  <a:srgbClr val="003366"/>
                </a:solidFill>
                <a:latin typeface="Times New Roman" pitchFamily="18" charset="0"/>
              </a:endParaRPr>
            </a:p>
          </p:txBody>
        </p:sp>
        <p:sp>
          <p:nvSpPr>
            <p:cNvPr id="10274" name="Oval 25"/>
            <p:cNvSpPr>
              <a:spLocks noChangeArrowheads="1"/>
            </p:cNvSpPr>
            <p:nvPr/>
          </p:nvSpPr>
          <p:spPr bwMode="auto">
            <a:xfrm>
              <a:off x="1716" y="3600"/>
              <a:ext cx="120" cy="102"/>
            </a:xfrm>
            <a:prstGeom prst="ellipse">
              <a:avLst/>
            </a:prstGeom>
            <a:solidFill>
              <a:schemeClr val="accent1"/>
            </a:solidFill>
            <a:ln w="9525">
              <a:solidFill>
                <a:schemeClr val="tx1"/>
              </a:solidFill>
              <a:round/>
              <a:headEnd/>
              <a:tailEnd/>
            </a:ln>
          </p:spPr>
          <p:txBody>
            <a:bodyPr wrap="none" anchor="ctr"/>
            <a:lstStyle/>
            <a:p>
              <a:pPr algn="ctr" eaLnBrk="0" hangingPunct="0"/>
              <a:endParaRPr lang="fr-FR" sz="4400">
                <a:solidFill>
                  <a:srgbClr val="003366"/>
                </a:solidFill>
                <a:latin typeface="Times New Roman" pitchFamily="18" charset="0"/>
              </a:endParaRPr>
            </a:p>
          </p:txBody>
        </p:sp>
        <p:sp>
          <p:nvSpPr>
            <p:cNvPr id="10275" name="Oval 26"/>
            <p:cNvSpPr>
              <a:spLocks noChangeArrowheads="1"/>
            </p:cNvSpPr>
            <p:nvPr/>
          </p:nvSpPr>
          <p:spPr bwMode="auto">
            <a:xfrm>
              <a:off x="4026" y="2574"/>
              <a:ext cx="120" cy="102"/>
            </a:xfrm>
            <a:prstGeom prst="ellipse">
              <a:avLst/>
            </a:prstGeom>
            <a:solidFill>
              <a:schemeClr val="accent1"/>
            </a:solidFill>
            <a:ln w="9525">
              <a:solidFill>
                <a:schemeClr val="tx1"/>
              </a:solidFill>
              <a:round/>
              <a:headEnd/>
              <a:tailEnd/>
            </a:ln>
          </p:spPr>
          <p:txBody>
            <a:bodyPr wrap="none" anchor="ctr"/>
            <a:lstStyle/>
            <a:p>
              <a:pPr algn="ctr" eaLnBrk="0" hangingPunct="0"/>
              <a:endParaRPr lang="fr-FR" sz="4400">
                <a:solidFill>
                  <a:srgbClr val="003366"/>
                </a:solidFill>
                <a:latin typeface="Times New Roman" pitchFamily="18" charset="0"/>
              </a:endParaRPr>
            </a:p>
          </p:txBody>
        </p:sp>
        <p:sp>
          <p:nvSpPr>
            <p:cNvPr id="10276" name="Oval 27"/>
            <p:cNvSpPr>
              <a:spLocks noChangeArrowheads="1"/>
            </p:cNvSpPr>
            <p:nvPr/>
          </p:nvSpPr>
          <p:spPr bwMode="auto">
            <a:xfrm>
              <a:off x="4308" y="3462"/>
              <a:ext cx="120" cy="102"/>
            </a:xfrm>
            <a:prstGeom prst="ellipse">
              <a:avLst/>
            </a:prstGeom>
            <a:solidFill>
              <a:schemeClr val="accent1"/>
            </a:solidFill>
            <a:ln w="9525">
              <a:solidFill>
                <a:schemeClr val="tx1"/>
              </a:solidFill>
              <a:round/>
              <a:headEnd/>
              <a:tailEnd/>
            </a:ln>
          </p:spPr>
          <p:txBody>
            <a:bodyPr wrap="none" anchor="ctr"/>
            <a:lstStyle/>
            <a:p>
              <a:pPr algn="ctr" eaLnBrk="0" hangingPunct="0"/>
              <a:endParaRPr lang="fr-FR" sz="4400">
                <a:solidFill>
                  <a:srgbClr val="003366"/>
                </a:solidFill>
                <a:latin typeface="Times New Roman" pitchFamily="18" charset="0"/>
              </a:endParaRPr>
            </a:p>
          </p:txBody>
        </p:sp>
      </p:grpSp>
      <p:grpSp>
        <p:nvGrpSpPr>
          <p:cNvPr id="7" name="Group 28"/>
          <p:cNvGrpSpPr>
            <a:grpSpLocks/>
          </p:cNvGrpSpPr>
          <p:nvPr/>
        </p:nvGrpSpPr>
        <p:grpSpPr bwMode="auto">
          <a:xfrm>
            <a:off x="2466975" y="2905125"/>
            <a:ext cx="4562475" cy="2752725"/>
            <a:chOff x="1554" y="1830"/>
            <a:chExt cx="2874" cy="1734"/>
          </a:xfrm>
        </p:grpSpPr>
        <p:grpSp>
          <p:nvGrpSpPr>
            <p:cNvPr id="10268" name="Group 29"/>
            <p:cNvGrpSpPr>
              <a:grpSpLocks/>
            </p:cNvGrpSpPr>
            <p:nvPr/>
          </p:nvGrpSpPr>
          <p:grpSpPr bwMode="auto">
            <a:xfrm>
              <a:off x="4026" y="2574"/>
              <a:ext cx="402" cy="990"/>
              <a:chOff x="4026" y="2574"/>
              <a:chExt cx="402" cy="990"/>
            </a:xfrm>
          </p:grpSpPr>
          <p:sp>
            <p:nvSpPr>
              <p:cNvPr id="10271" name="Oval 30"/>
              <p:cNvSpPr>
                <a:spLocks noChangeArrowheads="1"/>
              </p:cNvSpPr>
              <p:nvPr/>
            </p:nvSpPr>
            <p:spPr bwMode="auto">
              <a:xfrm>
                <a:off x="4026" y="2574"/>
                <a:ext cx="120" cy="102"/>
              </a:xfrm>
              <a:prstGeom prst="ellipse">
                <a:avLst/>
              </a:prstGeom>
              <a:solidFill>
                <a:schemeClr val="accent1"/>
              </a:solidFill>
              <a:ln w="9525">
                <a:solidFill>
                  <a:schemeClr val="tx1"/>
                </a:solidFill>
                <a:round/>
                <a:headEnd/>
                <a:tailEnd/>
              </a:ln>
            </p:spPr>
            <p:txBody>
              <a:bodyPr wrap="none" anchor="ctr"/>
              <a:lstStyle/>
              <a:p>
                <a:pPr algn="ctr" eaLnBrk="0" hangingPunct="0"/>
                <a:endParaRPr lang="fr-FR" sz="4400">
                  <a:solidFill>
                    <a:srgbClr val="003366"/>
                  </a:solidFill>
                  <a:latin typeface="Times New Roman" pitchFamily="18" charset="0"/>
                </a:endParaRPr>
              </a:p>
            </p:txBody>
          </p:sp>
          <p:sp>
            <p:nvSpPr>
              <p:cNvPr id="10272" name="Oval 31"/>
              <p:cNvSpPr>
                <a:spLocks noChangeArrowheads="1"/>
              </p:cNvSpPr>
              <p:nvPr/>
            </p:nvSpPr>
            <p:spPr bwMode="auto">
              <a:xfrm>
                <a:off x="4308" y="3462"/>
                <a:ext cx="120" cy="102"/>
              </a:xfrm>
              <a:prstGeom prst="ellipse">
                <a:avLst/>
              </a:prstGeom>
              <a:solidFill>
                <a:schemeClr val="accent1"/>
              </a:solidFill>
              <a:ln w="9525">
                <a:solidFill>
                  <a:schemeClr val="tx1"/>
                </a:solidFill>
                <a:round/>
                <a:headEnd/>
                <a:tailEnd/>
              </a:ln>
            </p:spPr>
            <p:txBody>
              <a:bodyPr wrap="none" anchor="ctr"/>
              <a:lstStyle/>
              <a:p>
                <a:pPr algn="ctr" eaLnBrk="0" hangingPunct="0"/>
                <a:endParaRPr lang="fr-FR" sz="4400">
                  <a:solidFill>
                    <a:srgbClr val="003366"/>
                  </a:solidFill>
                  <a:latin typeface="Times New Roman" pitchFamily="18" charset="0"/>
                </a:endParaRPr>
              </a:p>
            </p:txBody>
          </p:sp>
        </p:grpSp>
        <p:sp>
          <p:nvSpPr>
            <p:cNvPr id="10269" name="Oval 32"/>
            <p:cNvSpPr>
              <a:spLocks noChangeArrowheads="1"/>
            </p:cNvSpPr>
            <p:nvPr/>
          </p:nvSpPr>
          <p:spPr bwMode="auto">
            <a:xfrm>
              <a:off x="1662" y="1830"/>
              <a:ext cx="120" cy="108"/>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10270" name="Oval 33"/>
            <p:cNvSpPr>
              <a:spLocks noChangeArrowheads="1"/>
            </p:cNvSpPr>
            <p:nvPr/>
          </p:nvSpPr>
          <p:spPr bwMode="auto">
            <a:xfrm>
              <a:off x="1554" y="3396"/>
              <a:ext cx="120" cy="108"/>
            </a:xfrm>
            <a:prstGeom prst="ellipse">
              <a:avLst/>
            </a:prstGeom>
            <a:solidFill>
              <a:schemeClr val="accent1"/>
            </a:solidFill>
            <a:ln w="9525">
              <a:solidFill>
                <a:schemeClr val="tx1"/>
              </a:solidFill>
              <a:round/>
              <a:headEnd/>
              <a:tailEnd/>
            </a:ln>
          </p:spPr>
          <p:txBody>
            <a:bodyPr wrap="none" anchor="ctr"/>
            <a:lstStyle/>
            <a:p>
              <a:endParaRPr lang="fr-FR"/>
            </a:p>
          </p:txBody>
        </p:sp>
      </p:grpSp>
      <p:sp>
        <p:nvSpPr>
          <p:cNvPr id="10254" name="Rectangle 34"/>
          <p:cNvSpPr>
            <a:spLocks noChangeArrowheads="1"/>
          </p:cNvSpPr>
          <p:nvPr/>
        </p:nvSpPr>
        <p:spPr bwMode="auto">
          <a:xfrm>
            <a:off x="1181100" y="1924050"/>
            <a:ext cx="2971800" cy="46577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2088995" name="Text Box 35"/>
          <p:cNvSpPr txBox="1">
            <a:spLocks noChangeArrowheads="1"/>
          </p:cNvSpPr>
          <p:nvPr/>
        </p:nvSpPr>
        <p:spPr bwMode="auto">
          <a:xfrm>
            <a:off x="5781675" y="1657350"/>
            <a:ext cx="2962275"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accent2"/>
                </a:solidFill>
                <a:latin typeface="Arial" pitchFamily="34" charset="0"/>
                <a:ea typeface="ＭＳ Ｐゴシック" pitchFamily="34" charset="-128"/>
              </a:defRPr>
            </a:lvl1pPr>
            <a:lvl2pPr marL="742950" indent="-285750" eaLnBrk="0" hangingPunct="0">
              <a:defRPr sz="1600">
                <a:solidFill>
                  <a:schemeClr val="accent2"/>
                </a:solidFill>
                <a:latin typeface="Arial" pitchFamily="34" charset="0"/>
                <a:ea typeface="ＭＳ Ｐゴシック" pitchFamily="34" charset="-128"/>
              </a:defRPr>
            </a:lvl2pPr>
            <a:lvl3pPr marL="1143000" indent="-228600" eaLnBrk="0" hangingPunct="0">
              <a:defRPr sz="1600">
                <a:solidFill>
                  <a:schemeClr val="accent2"/>
                </a:solidFill>
                <a:latin typeface="Arial" pitchFamily="34" charset="0"/>
                <a:ea typeface="ＭＳ Ｐゴシック" pitchFamily="34" charset="-128"/>
              </a:defRPr>
            </a:lvl3pPr>
            <a:lvl4pPr marL="1600200" indent="-228600" eaLnBrk="0" hangingPunct="0">
              <a:defRPr sz="1600">
                <a:solidFill>
                  <a:schemeClr val="accent2"/>
                </a:solidFill>
                <a:latin typeface="Arial" pitchFamily="34" charset="0"/>
                <a:ea typeface="ＭＳ Ｐゴシック" pitchFamily="34" charset="-128"/>
              </a:defRPr>
            </a:lvl4pPr>
            <a:lvl5pPr marL="2057400" indent="-228600" eaLnBrk="0" hangingPunct="0">
              <a:defRPr sz="1600">
                <a:solidFill>
                  <a:schemeClr val="accent2"/>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9pPr>
          </a:lstStyle>
          <a:p>
            <a:pPr>
              <a:spcBef>
                <a:spcPct val="50000"/>
              </a:spcBef>
            </a:pPr>
            <a:r>
              <a:rPr lang="fr-FR" sz="2400">
                <a:solidFill>
                  <a:srgbClr val="003366"/>
                </a:solidFill>
                <a:latin typeface="Times New Roman" pitchFamily="18" charset="0"/>
              </a:rPr>
              <a:t> Local K-means (K=2)</a:t>
            </a:r>
          </a:p>
        </p:txBody>
      </p:sp>
      <p:grpSp>
        <p:nvGrpSpPr>
          <p:cNvPr id="9" name="Group 36"/>
          <p:cNvGrpSpPr>
            <a:grpSpLocks/>
          </p:cNvGrpSpPr>
          <p:nvPr/>
        </p:nvGrpSpPr>
        <p:grpSpPr bwMode="auto">
          <a:xfrm>
            <a:off x="104775" y="3124200"/>
            <a:ext cx="9344025" cy="2574925"/>
            <a:chOff x="0" y="1968"/>
            <a:chExt cx="5886" cy="1622"/>
          </a:xfrm>
        </p:grpSpPr>
        <p:sp>
          <p:nvSpPr>
            <p:cNvPr id="10258" name="Line 37"/>
            <p:cNvSpPr>
              <a:spLocks noChangeShapeType="1"/>
            </p:cNvSpPr>
            <p:nvPr/>
          </p:nvSpPr>
          <p:spPr bwMode="auto">
            <a:xfrm flipV="1">
              <a:off x="870" y="1968"/>
              <a:ext cx="714" cy="486"/>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0259" name="Line 38"/>
            <p:cNvSpPr>
              <a:spLocks noChangeShapeType="1"/>
            </p:cNvSpPr>
            <p:nvPr/>
          </p:nvSpPr>
          <p:spPr bwMode="auto">
            <a:xfrm>
              <a:off x="852" y="2670"/>
              <a:ext cx="660" cy="696"/>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0260" name="Line 39"/>
            <p:cNvSpPr>
              <a:spLocks noChangeShapeType="1"/>
            </p:cNvSpPr>
            <p:nvPr/>
          </p:nvSpPr>
          <p:spPr bwMode="auto">
            <a:xfrm flipH="1" flipV="1">
              <a:off x="1680" y="2604"/>
              <a:ext cx="528" cy="234"/>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0261" name="Line 40"/>
            <p:cNvSpPr>
              <a:spLocks noChangeShapeType="1"/>
            </p:cNvSpPr>
            <p:nvPr/>
          </p:nvSpPr>
          <p:spPr bwMode="auto">
            <a:xfrm flipV="1">
              <a:off x="3636" y="2730"/>
              <a:ext cx="414" cy="57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0262" name="Line 41"/>
            <p:cNvSpPr>
              <a:spLocks noChangeShapeType="1"/>
            </p:cNvSpPr>
            <p:nvPr/>
          </p:nvSpPr>
          <p:spPr bwMode="auto">
            <a:xfrm>
              <a:off x="3696" y="3372"/>
              <a:ext cx="546" cy="126"/>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0263" name="Line 42"/>
            <p:cNvSpPr>
              <a:spLocks noChangeShapeType="1"/>
            </p:cNvSpPr>
            <p:nvPr/>
          </p:nvSpPr>
          <p:spPr bwMode="auto">
            <a:xfrm flipH="1" flipV="1">
              <a:off x="4428" y="2946"/>
              <a:ext cx="798" cy="378"/>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0264" name="Text Box 43"/>
            <p:cNvSpPr txBox="1">
              <a:spLocks noChangeArrowheads="1"/>
            </p:cNvSpPr>
            <p:nvPr/>
          </p:nvSpPr>
          <p:spPr bwMode="auto">
            <a:xfrm>
              <a:off x="0" y="2436"/>
              <a:ext cx="107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accent2"/>
                  </a:solidFill>
                  <a:latin typeface="Arial" pitchFamily="34" charset="0"/>
                  <a:ea typeface="ＭＳ Ｐゴシック" pitchFamily="34" charset="-128"/>
                </a:defRPr>
              </a:lvl1pPr>
              <a:lvl2pPr marL="742950" indent="-285750" eaLnBrk="0" hangingPunct="0">
                <a:defRPr sz="1600">
                  <a:solidFill>
                    <a:schemeClr val="accent2"/>
                  </a:solidFill>
                  <a:latin typeface="Arial" pitchFamily="34" charset="0"/>
                  <a:ea typeface="ＭＳ Ｐゴシック" pitchFamily="34" charset="-128"/>
                </a:defRPr>
              </a:lvl2pPr>
              <a:lvl3pPr marL="1143000" indent="-228600" eaLnBrk="0" hangingPunct="0">
                <a:defRPr sz="1600">
                  <a:solidFill>
                    <a:schemeClr val="accent2"/>
                  </a:solidFill>
                  <a:latin typeface="Arial" pitchFamily="34" charset="0"/>
                  <a:ea typeface="ＭＳ Ｐゴシック" pitchFamily="34" charset="-128"/>
                </a:defRPr>
              </a:lvl3pPr>
              <a:lvl4pPr marL="1600200" indent="-228600" eaLnBrk="0" hangingPunct="0">
                <a:defRPr sz="1600">
                  <a:solidFill>
                    <a:schemeClr val="accent2"/>
                  </a:solidFill>
                  <a:latin typeface="Arial" pitchFamily="34" charset="0"/>
                  <a:ea typeface="ＭＳ Ｐゴシック" pitchFamily="34" charset="-128"/>
                </a:defRPr>
              </a:lvl4pPr>
              <a:lvl5pPr marL="2057400" indent="-228600" eaLnBrk="0" hangingPunct="0">
                <a:defRPr sz="1600">
                  <a:solidFill>
                    <a:schemeClr val="accent2"/>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9pPr>
            </a:lstStyle>
            <a:p>
              <a:pPr>
                <a:spcBef>
                  <a:spcPct val="50000"/>
                </a:spcBef>
              </a:pPr>
              <a:r>
                <a:rPr lang="fr-FR">
                  <a:solidFill>
                    <a:srgbClr val="003366"/>
                  </a:solidFill>
                  <a:latin typeface="Times New Roman" pitchFamily="18" charset="0"/>
                </a:rPr>
                <a:t>BIC (k=2)=4329</a:t>
              </a:r>
              <a:endParaRPr lang="en-GB">
                <a:solidFill>
                  <a:srgbClr val="003366"/>
                </a:solidFill>
                <a:latin typeface="Times New Roman" pitchFamily="18" charset="0"/>
              </a:endParaRPr>
            </a:p>
          </p:txBody>
        </p:sp>
        <p:sp>
          <p:nvSpPr>
            <p:cNvPr id="10265" name="Text Box 44"/>
            <p:cNvSpPr txBox="1">
              <a:spLocks noChangeArrowheads="1"/>
            </p:cNvSpPr>
            <p:nvPr/>
          </p:nvSpPr>
          <p:spPr bwMode="auto">
            <a:xfrm>
              <a:off x="1794" y="2838"/>
              <a:ext cx="107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accent2"/>
                  </a:solidFill>
                  <a:latin typeface="Arial" pitchFamily="34" charset="0"/>
                  <a:ea typeface="ＭＳ Ｐゴシック" pitchFamily="34" charset="-128"/>
                </a:defRPr>
              </a:lvl1pPr>
              <a:lvl2pPr marL="742950" indent="-285750" eaLnBrk="0" hangingPunct="0">
                <a:defRPr sz="1600">
                  <a:solidFill>
                    <a:schemeClr val="accent2"/>
                  </a:solidFill>
                  <a:latin typeface="Arial" pitchFamily="34" charset="0"/>
                  <a:ea typeface="ＭＳ Ｐゴシック" pitchFamily="34" charset="-128"/>
                </a:defRPr>
              </a:lvl2pPr>
              <a:lvl3pPr marL="1143000" indent="-228600" eaLnBrk="0" hangingPunct="0">
                <a:defRPr sz="1600">
                  <a:solidFill>
                    <a:schemeClr val="accent2"/>
                  </a:solidFill>
                  <a:latin typeface="Arial" pitchFamily="34" charset="0"/>
                  <a:ea typeface="ＭＳ Ｐゴシック" pitchFamily="34" charset="-128"/>
                </a:defRPr>
              </a:lvl3pPr>
              <a:lvl4pPr marL="1600200" indent="-228600" eaLnBrk="0" hangingPunct="0">
                <a:defRPr sz="1600">
                  <a:solidFill>
                    <a:schemeClr val="accent2"/>
                  </a:solidFill>
                  <a:latin typeface="Arial" pitchFamily="34" charset="0"/>
                  <a:ea typeface="ＭＳ Ｐゴシック" pitchFamily="34" charset="-128"/>
                </a:defRPr>
              </a:lvl4pPr>
              <a:lvl5pPr marL="2057400" indent="-228600" eaLnBrk="0" hangingPunct="0">
                <a:defRPr sz="1600">
                  <a:solidFill>
                    <a:schemeClr val="accent2"/>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9pPr>
            </a:lstStyle>
            <a:p>
              <a:pPr>
                <a:spcBef>
                  <a:spcPct val="50000"/>
                </a:spcBef>
              </a:pPr>
              <a:r>
                <a:rPr lang="fr-FR">
                  <a:solidFill>
                    <a:srgbClr val="003366"/>
                  </a:solidFill>
                  <a:latin typeface="Times New Roman" pitchFamily="18" charset="0"/>
                </a:rPr>
                <a:t>BIC (k=1)=2137</a:t>
              </a:r>
              <a:endParaRPr lang="en-GB">
                <a:solidFill>
                  <a:srgbClr val="003366"/>
                </a:solidFill>
                <a:latin typeface="Times New Roman" pitchFamily="18" charset="0"/>
              </a:endParaRPr>
            </a:p>
          </p:txBody>
        </p:sp>
        <p:sp>
          <p:nvSpPr>
            <p:cNvPr id="10266" name="Text Box 45"/>
            <p:cNvSpPr txBox="1">
              <a:spLocks noChangeArrowheads="1"/>
            </p:cNvSpPr>
            <p:nvPr/>
          </p:nvSpPr>
          <p:spPr bwMode="auto">
            <a:xfrm>
              <a:off x="2850" y="3366"/>
              <a:ext cx="107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accent2"/>
                  </a:solidFill>
                  <a:latin typeface="Arial" pitchFamily="34" charset="0"/>
                  <a:ea typeface="ＭＳ Ｐゴシック" pitchFamily="34" charset="-128"/>
                </a:defRPr>
              </a:lvl1pPr>
              <a:lvl2pPr marL="742950" indent="-285750" eaLnBrk="0" hangingPunct="0">
                <a:defRPr sz="1600">
                  <a:solidFill>
                    <a:schemeClr val="accent2"/>
                  </a:solidFill>
                  <a:latin typeface="Arial" pitchFamily="34" charset="0"/>
                  <a:ea typeface="ＭＳ Ｐゴシック" pitchFamily="34" charset="-128"/>
                </a:defRPr>
              </a:lvl2pPr>
              <a:lvl3pPr marL="1143000" indent="-228600" eaLnBrk="0" hangingPunct="0">
                <a:defRPr sz="1600">
                  <a:solidFill>
                    <a:schemeClr val="accent2"/>
                  </a:solidFill>
                  <a:latin typeface="Arial" pitchFamily="34" charset="0"/>
                  <a:ea typeface="ＭＳ Ｐゴシック" pitchFamily="34" charset="-128"/>
                </a:defRPr>
              </a:lvl3pPr>
              <a:lvl4pPr marL="1600200" indent="-228600" eaLnBrk="0" hangingPunct="0">
                <a:defRPr sz="1600">
                  <a:solidFill>
                    <a:schemeClr val="accent2"/>
                  </a:solidFill>
                  <a:latin typeface="Arial" pitchFamily="34" charset="0"/>
                  <a:ea typeface="ＭＳ Ｐゴシック" pitchFamily="34" charset="-128"/>
                </a:defRPr>
              </a:lvl4pPr>
              <a:lvl5pPr marL="2057400" indent="-228600" eaLnBrk="0" hangingPunct="0">
                <a:defRPr sz="1600">
                  <a:solidFill>
                    <a:schemeClr val="accent2"/>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9pPr>
            </a:lstStyle>
            <a:p>
              <a:pPr>
                <a:spcBef>
                  <a:spcPct val="50000"/>
                </a:spcBef>
              </a:pPr>
              <a:r>
                <a:rPr lang="fr-FR">
                  <a:solidFill>
                    <a:srgbClr val="003366"/>
                  </a:solidFill>
                  <a:latin typeface="Times New Roman" pitchFamily="18" charset="0"/>
                </a:rPr>
                <a:t>BIC (k=2)=2569</a:t>
              </a:r>
              <a:endParaRPr lang="en-GB">
                <a:solidFill>
                  <a:srgbClr val="003366"/>
                </a:solidFill>
                <a:latin typeface="Times New Roman" pitchFamily="18" charset="0"/>
              </a:endParaRPr>
            </a:p>
          </p:txBody>
        </p:sp>
        <p:sp>
          <p:nvSpPr>
            <p:cNvPr id="10267" name="Text Box 46"/>
            <p:cNvSpPr txBox="1">
              <a:spLocks noChangeArrowheads="1"/>
            </p:cNvSpPr>
            <p:nvPr/>
          </p:nvSpPr>
          <p:spPr bwMode="auto">
            <a:xfrm>
              <a:off x="4806" y="3378"/>
              <a:ext cx="108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accent2"/>
                  </a:solidFill>
                  <a:latin typeface="Arial" pitchFamily="34" charset="0"/>
                  <a:ea typeface="ＭＳ Ｐゴシック" pitchFamily="34" charset="-128"/>
                </a:defRPr>
              </a:lvl1pPr>
              <a:lvl2pPr marL="742950" indent="-285750" eaLnBrk="0" hangingPunct="0">
                <a:defRPr sz="1600">
                  <a:solidFill>
                    <a:schemeClr val="accent2"/>
                  </a:solidFill>
                  <a:latin typeface="Arial" pitchFamily="34" charset="0"/>
                  <a:ea typeface="ＭＳ Ｐゴシック" pitchFamily="34" charset="-128"/>
                </a:defRPr>
              </a:lvl2pPr>
              <a:lvl3pPr marL="1143000" indent="-228600" eaLnBrk="0" hangingPunct="0">
                <a:defRPr sz="1600">
                  <a:solidFill>
                    <a:schemeClr val="accent2"/>
                  </a:solidFill>
                  <a:latin typeface="Arial" pitchFamily="34" charset="0"/>
                  <a:ea typeface="ＭＳ Ｐゴシック" pitchFamily="34" charset="-128"/>
                </a:defRPr>
              </a:lvl3pPr>
              <a:lvl4pPr marL="1600200" indent="-228600" eaLnBrk="0" hangingPunct="0">
                <a:defRPr sz="1600">
                  <a:solidFill>
                    <a:schemeClr val="accent2"/>
                  </a:solidFill>
                  <a:latin typeface="Arial" pitchFamily="34" charset="0"/>
                  <a:ea typeface="ＭＳ Ｐゴシック" pitchFamily="34" charset="-128"/>
                </a:defRPr>
              </a:lvl4pPr>
              <a:lvl5pPr marL="2057400" indent="-228600" eaLnBrk="0" hangingPunct="0">
                <a:defRPr sz="1600">
                  <a:solidFill>
                    <a:schemeClr val="accent2"/>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9pPr>
            </a:lstStyle>
            <a:p>
              <a:pPr>
                <a:spcBef>
                  <a:spcPct val="50000"/>
                </a:spcBef>
              </a:pPr>
              <a:r>
                <a:rPr lang="fr-FR">
                  <a:solidFill>
                    <a:srgbClr val="003366"/>
                  </a:solidFill>
                  <a:latin typeface="Times New Roman" pitchFamily="18" charset="0"/>
                </a:rPr>
                <a:t>BIC (k=1)=3819</a:t>
              </a:r>
              <a:endParaRPr lang="en-GB">
                <a:solidFill>
                  <a:srgbClr val="003366"/>
                </a:solidFill>
                <a:latin typeface="Times New Roman" pitchFamily="18" charset="0"/>
              </a:endParaRPr>
            </a:p>
          </p:txBody>
        </p:sp>
      </p:grpSp>
      <p:sp>
        <p:nvSpPr>
          <p:cNvPr id="10257" name="Rectangle 47"/>
          <p:cNvSpPr>
            <a:spLocks noChangeArrowheads="1"/>
          </p:cNvSpPr>
          <p:nvPr/>
        </p:nvSpPr>
        <p:spPr bwMode="auto">
          <a:xfrm>
            <a:off x="5191125" y="3228975"/>
            <a:ext cx="3114675" cy="30861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Tree>
    <p:extLst>
      <p:ext uri="{BB962C8B-B14F-4D97-AF65-F5344CB8AC3E}">
        <p14:creationId xmlns:p14="http://schemas.microsoft.com/office/powerpoint/2010/main" val="36689352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88966"/>
                                        </p:tgtEl>
                                        <p:attrNameLst>
                                          <p:attrName>style.visibility</p:attrName>
                                        </p:attrNameLst>
                                      </p:cBhvr>
                                      <p:to>
                                        <p:strVal val="visible"/>
                                      </p:to>
                                    </p:set>
                                    <p:animEffect transition="in" filter="randombar(horizontal)">
                                      <p:cBhvr>
                                        <p:cTn id="12" dur="500"/>
                                        <p:tgtEl>
                                          <p:spTgt spid="208896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heckerboard(across)">
                                      <p:cBhvr>
                                        <p:cTn id="17" dur="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heckerboard(across)">
                                      <p:cBhvr>
                                        <p:cTn id="22" dur="500"/>
                                        <p:tgtEl>
                                          <p:spTgt spid="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088995"/>
                                        </p:tgtEl>
                                        <p:attrNameLst>
                                          <p:attrName>style.visibility</p:attrName>
                                        </p:attrNameLst>
                                      </p:cBhvr>
                                      <p:to>
                                        <p:strVal val="visible"/>
                                      </p:to>
                                    </p:set>
                                    <p:animEffect transition="in" filter="randombar(horizontal)">
                                      <p:cBhvr>
                                        <p:cTn id="27" dur="500"/>
                                        <p:tgtEl>
                                          <p:spTgt spid="208899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checkerboard(across)">
                                      <p:cBhvr>
                                        <p:cTn id="32" dur="500"/>
                                        <p:tgtEl>
                                          <p:spTgt spid="5"/>
                                        </p:tgtEl>
                                      </p:cBhvr>
                                    </p:animEffect>
                                  </p:childTnLst>
                                </p:cTn>
                              </p:par>
                            </p:childTnLst>
                          </p:cTn>
                        </p:par>
                        <p:par>
                          <p:cTn id="33" fill="hold" nodeType="afterGroup">
                            <p:stCondLst>
                              <p:cond delay="500"/>
                            </p:stCondLst>
                            <p:childTnLst>
                              <p:par>
                                <p:cTn id="34" presetID="11" presetClass="entr" presetSubtype="0" fill="hold" nodeType="afterEffect">
                                  <p:stCondLst>
                                    <p:cond delay="0"/>
                                  </p:stCondLst>
                                  <p:childTnLst>
                                    <p:set>
                                      <p:cBhvr>
                                        <p:cTn id="35" dur="1000">
                                          <p:stCondLst>
                                            <p:cond delay="0"/>
                                          </p:stCondLst>
                                        </p:cTn>
                                        <p:tgtEl>
                                          <p:spTgt spid="6"/>
                                        </p:tgtEl>
                                        <p:attrNameLst>
                                          <p:attrName>style.visibility</p:attrName>
                                        </p:attrNameLst>
                                      </p:cBhvr>
                                      <p:to>
                                        <p:strVal val="visible"/>
                                      </p:to>
                                    </p:set>
                                  </p:childTnLst>
                                </p:cTn>
                              </p:par>
                            </p:childTnLst>
                          </p:cTn>
                        </p:par>
                        <p:par>
                          <p:cTn id="36" fill="hold" nodeType="afterGroup">
                            <p:stCondLst>
                              <p:cond delay="1500"/>
                            </p:stCondLst>
                            <p:childTnLst>
                              <p:par>
                                <p:cTn id="37" presetID="5" presetClass="entr" presetSubtype="10"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checkerboard(across)">
                                      <p:cBhvr>
                                        <p:cTn id="39" dur="500"/>
                                        <p:tgtEl>
                                          <p:spTgt spid="7"/>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nodeType="clickEffect">
                                  <p:stCondLst>
                                    <p:cond delay="0"/>
                                  </p:stCondLst>
                                  <p:childTnLst>
                                    <p:set>
                                      <p:cBhvr>
                                        <p:cTn id="43"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966" grpId="0" animBg="1" autoUpdateAnimBg="0"/>
      <p:bldP spid="2088995" grpId="0" animBg="1"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Espace réservé du numéro de diapositive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85000" lnSpcReduction="20000"/>
          </a:bodyPr>
          <a:lstStyle>
            <a:lvl1pPr eaLnBrk="0" hangingPunct="0">
              <a:defRPr sz="1600">
                <a:solidFill>
                  <a:schemeClr val="accent2"/>
                </a:solidFill>
                <a:latin typeface="Arial" pitchFamily="34" charset="0"/>
                <a:ea typeface="ＭＳ Ｐゴシック" pitchFamily="34" charset="-128"/>
              </a:defRPr>
            </a:lvl1pPr>
            <a:lvl2pPr marL="742950" indent="-285750" eaLnBrk="0" hangingPunct="0">
              <a:defRPr sz="1600">
                <a:solidFill>
                  <a:schemeClr val="accent2"/>
                </a:solidFill>
                <a:latin typeface="Arial" pitchFamily="34" charset="0"/>
                <a:ea typeface="ＭＳ Ｐゴシック" pitchFamily="34" charset="-128"/>
              </a:defRPr>
            </a:lvl2pPr>
            <a:lvl3pPr marL="1143000" indent="-228600" eaLnBrk="0" hangingPunct="0">
              <a:defRPr sz="1600">
                <a:solidFill>
                  <a:schemeClr val="accent2"/>
                </a:solidFill>
                <a:latin typeface="Arial" pitchFamily="34" charset="0"/>
                <a:ea typeface="ＭＳ Ｐゴシック" pitchFamily="34" charset="-128"/>
              </a:defRPr>
            </a:lvl3pPr>
            <a:lvl4pPr marL="1600200" indent="-228600" eaLnBrk="0" hangingPunct="0">
              <a:defRPr sz="1600">
                <a:solidFill>
                  <a:schemeClr val="accent2"/>
                </a:solidFill>
                <a:latin typeface="Arial" pitchFamily="34" charset="0"/>
                <a:ea typeface="ＭＳ Ｐゴシック" pitchFamily="34" charset="-128"/>
              </a:defRPr>
            </a:lvl4pPr>
            <a:lvl5pPr marL="2057400" indent="-228600" eaLnBrk="0" hangingPunct="0">
              <a:defRPr sz="1600">
                <a:solidFill>
                  <a:schemeClr val="accent2"/>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9pPr>
          </a:lstStyle>
          <a:p>
            <a:pPr eaLnBrk="1" hangingPunct="1"/>
            <a:fld id="{5C8FF154-CF32-4FD3-AB57-15528F26C876}" type="slidenum">
              <a:rPr lang="fr-FR" sz="1400" smtClean="0">
                <a:latin typeface="Comic Sans MS" pitchFamily="66" charset="0"/>
              </a:rPr>
              <a:pPr eaLnBrk="1" hangingPunct="1"/>
              <a:t>68</a:t>
            </a:fld>
            <a:endParaRPr lang="fr-FR" sz="1400" smtClean="0">
              <a:latin typeface="Comic Sans MS" pitchFamily="66" charset="0"/>
            </a:endParaRPr>
          </a:p>
        </p:txBody>
      </p:sp>
      <p:sp>
        <p:nvSpPr>
          <p:cNvPr id="2091010" name="Rectangle 2"/>
          <p:cNvSpPr>
            <a:spLocks noGrp="1" noChangeArrowheads="1"/>
          </p:cNvSpPr>
          <p:nvPr>
            <p:ph type="title"/>
          </p:nvPr>
        </p:nvSpPr>
        <p:spPr/>
        <p:txBody>
          <a:bodyPr/>
          <a:lstStyle/>
          <a:p>
            <a:pPr eaLnBrk="1" hangingPunct="1">
              <a:defRPr/>
            </a:pPr>
            <a:r>
              <a:rPr lang="en-GB" sz="4000" smtClean="0">
                <a:solidFill>
                  <a:srgbClr val="336699"/>
                </a:solidFill>
                <a:cs typeface="+mj-cs"/>
              </a:rPr>
              <a:t>Adaptive Views Clustering </a:t>
            </a:r>
            <a:r>
              <a:rPr lang="en-GB" sz="2400" smtClean="0">
                <a:solidFill>
                  <a:srgbClr val="FF0000"/>
                </a:solidFill>
                <a:cs typeface="+mj-cs"/>
              </a:rPr>
              <a:t> </a:t>
            </a:r>
          </a:p>
        </p:txBody>
      </p:sp>
      <p:pic>
        <p:nvPicPr>
          <p:cNvPr id="11268" name="Picture 3" descr="C:\Documents and Settings\Tarik\Mes documents\thesis\points.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863" y="1363663"/>
            <a:ext cx="7866062" cy="54848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091012" name="Oval 4"/>
          <p:cNvSpPr>
            <a:spLocks noChangeArrowheads="1"/>
          </p:cNvSpPr>
          <p:nvPr/>
        </p:nvSpPr>
        <p:spPr bwMode="auto">
          <a:xfrm>
            <a:off x="6734175" y="4476750"/>
            <a:ext cx="180975" cy="190500"/>
          </a:xfrm>
          <a:prstGeom prst="ellipse">
            <a:avLst/>
          </a:prstGeom>
          <a:solidFill>
            <a:srgbClr val="FF0000"/>
          </a:solidFill>
          <a:ln w="9525">
            <a:solidFill>
              <a:schemeClr val="tx1"/>
            </a:solidFill>
            <a:round/>
            <a:headEnd/>
            <a:tailEnd/>
          </a:ln>
        </p:spPr>
        <p:txBody>
          <a:bodyPr wrap="none" anchor="ctr"/>
          <a:lstStyle/>
          <a:p>
            <a:endParaRPr lang="fr-FR"/>
          </a:p>
        </p:txBody>
      </p:sp>
      <p:sp>
        <p:nvSpPr>
          <p:cNvPr id="2091013" name="Oval 5"/>
          <p:cNvSpPr>
            <a:spLocks noChangeArrowheads="1"/>
          </p:cNvSpPr>
          <p:nvPr/>
        </p:nvSpPr>
        <p:spPr bwMode="auto">
          <a:xfrm>
            <a:off x="2647950" y="2914650"/>
            <a:ext cx="180975" cy="190500"/>
          </a:xfrm>
          <a:prstGeom prst="ellipse">
            <a:avLst/>
          </a:prstGeom>
          <a:solidFill>
            <a:srgbClr val="FF0000"/>
          </a:solidFill>
          <a:ln w="9525">
            <a:solidFill>
              <a:schemeClr val="tx1"/>
            </a:solidFill>
            <a:round/>
            <a:headEnd/>
            <a:tailEnd/>
          </a:ln>
        </p:spPr>
        <p:txBody>
          <a:bodyPr wrap="none" anchor="ctr"/>
          <a:lstStyle/>
          <a:p>
            <a:endParaRPr lang="fr-FR"/>
          </a:p>
        </p:txBody>
      </p:sp>
      <p:sp>
        <p:nvSpPr>
          <p:cNvPr id="2091014" name="Oval 6"/>
          <p:cNvSpPr>
            <a:spLocks noChangeArrowheads="1"/>
          </p:cNvSpPr>
          <p:nvPr/>
        </p:nvSpPr>
        <p:spPr bwMode="auto">
          <a:xfrm>
            <a:off x="2457450" y="5381625"/>
            <a:ext cx="180975" cy="190500"/>
          </a:xfrm>
          <a:prstGeom prst="ellipse">
            <a:avLst/>
          </a:prstGeom>
          <a:solidFill>
            <a:srgbClr val="FF0000"/>
          </a:solidFill>
          <a:ln w="9525">
            <a:solidFill>
              <a:schemeClr val="tx1"/>
            </a:solidFill>
            <a:round/>
            <a:headEnd/>
            <a:tailEnd/>
          </a:ln>
        </p:spPr>
        <p:txBody>
          <a:bodyPr wrap="none" anchor="ctr"/>
          <a:lstStyle/>
          <a:p>
            <a:endParaRPr lang="fr-FR"/>
          </a:p>
        </p:txBody>
      </p:sp>
      <p:sp>
        <p:nvSpPr>
          <p:cNvPr id="11272" name="Rectangle 7"/>
          <p:cNvSpPr>
            <a:spLocks noChangeArrowheads="1"/>
          </p:cNvSpPr>
          <p:nvPr/>
        </p:nvSpPr>
        <p:spPr bwMode="auto">
          <a:xfrm>
            <a:off x="876300" y="2000250"/>
            <a:ext cx="7115175" cy="44577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Tree>
    <p:extLst>
      <p:ext uri="{BB962C8B-B14F-4D97-AF65-F5344CB8AC3E}">
        <p14:creationId xmlns:p14="http://schemas.microsoft.com/office/powerpoint/2010/main" val="25475504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2091013"/>
                                        </p:tgtEl>
                                        <p:attrNameLst>
                                          <p:attrName>style.visibility</p:attrName>
                                        </p:attrNameLst>
                                      </p:cBhvr>
                                      <p:to>
                                        <p:strVal val="visible"/>
                                      </p:to>
                                    </p:set>
                                    <p:animEffect transition="in" filter="checkerboard(across)">
                                      <p:cBhvr>
                                        <p:cTn id="7" dur="500"/>
                                        <p:tgtEl>
                                          <p:spTgt spid="2091013"/>
                                        </p:tgtEl>
                                      </p:cBhvr>
                                    </p:animEffect>
                                  </p:childTnLst>
                                </p:cTn>
                              </p:par>
                            </p:childTnLst>
                          </p:cTn>
                        </p:par>
                        <p:par>
                          <p:cTn id="8" fill="hold" nodeType="afterGroup">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2091014"/>
                                        </p:tgtEl>
                                        <p:attrNameLst>
                                          <p:attrName>style.visibility</p:attrName>
                                        </p:attrNameLst>
                                      </p:cBhvr>
                                      <p:to>
                                        <p:strVal val="visible"/>
                                      </p:to>
                                    </p:set>
                                    <p:animEffect transition="in" filter="checkerboard(across)">
                                      <p:cBhvr>
                                        <p:cTn id="11" dur="500"/>
                                        <p:tgtEl>
                                          <p:spTgt spid="2091014"/>
                                        </p:tgtEl>
                                      </p:cBhvr>
                                    </p:animEffect>
                                  </p:childTnLst>
                                </p:cTn>
                              </p:par>
                            </p:childTnLst>
                          </p:cTn>
                        </p:par>
                        <p:par>
                          <p:cTn id="12" fill="hold" nodeType="afterGroup">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2091012"/>
                                        </p:tgtEl>
                                        <p:attrNameLst>
                                          <p:attrName>style.visibility</p:attrName>
                                        </p:attrNameLst>
                                      </p:cBhvr>
                                      <p:to>
                                        <p:strVal val="visible"/>
                                      </p:to>
                                    </p:set>
                                    <p:animEffect transition="in" filter="checkerboard(across)">
                                      <p:cBhvr>
                                        <p:cTn id="15" dur="500"/>
                                        <p:tgtEl>
                                          <p:spTgt spid="20910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1012" grpId="0" animBg="1"/>
      <p:bldP spid="2091013" grpId="0" animBg="1"/>
      <p:bldP spid="209101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Espace réservé du numéro de diapositive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85000" lnSpcReduction="20000"/>
          </a:bodyPr>
          <a:lstStyle>
            <a:lvl1pPr eaLnBrk="0" hangingPunct="0">
              <a:defRPr sz="1600">
                <a:solidFill>
                  <a:schemeClr val="accent2"/>
                </a:solidFill>
                <a:latin typeface="Arial" pitchFamily="34" charset="0"/>
                <a:ea typeface="ＭＳ Ｐゴシック" pitchFamily="34" charset="-128"/>
              </a:defRPr>
            </a:lvl1pPr>
            <a:lvl2pPr marL="742950" indent="-285750" eaLnBrk="0" hangingPunct="0">
              <a:defRPr sz="1600">
                <a:solidFill>
                  <a:schemeClr val="accent2"/>
                </a:solidFill>
                <a:latin typeface="Arial" pitchFamily="34" charset="0"/>
                <a:ea typeface="ＭＳ Ｐゴシック" pitchFamily="34" charset="-128"/>
              </a:defRPr>
            </a:lvl2pPr>
            <a:lvl3pPr marL="1143000" indent="-228600" eaLnBrk="0" hangingPunct="0">
              <a:defRPr sz="1600">
                <a:solidFill>
                  <a:schemeClr val="accent2"/>
                </a:solidFill>
                <a:latin typeface="Arial" pitchFamily="34" charset="0"/>
                <a:ea typeface="ＭＳ Ｐゴシック" pitchFamily="34" charset="-128"/>
              </a:defRPr>
            </a:lvl3pPr>
            <a:lvl4pPr marL="1600200" indent="-228600" eaLnBrk="0" hangingPunct="0">
              <a:defRPr sz="1600">
                <a:solidFill>
                  <a:schemeClr val="accent2"/>
                </a:solidFill>
                <a:latin typeface="Arial" pitchFamily="34" charset="0"/>
                <a:ea typeface="ＭＳ Ｐゴシック" pitchFamily="34" charset="-128"/>
              </a:defRPr>
            </a:lvl4pPr>
            <a:lvl5pPr marL="2057400" indent="-228600" eaLnBrk="0" hangingPunct="0">
              <a:defRPr sz="1600">
                <a:solidFill>
                  <a:schemeClr val="accent2"/>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9pPr>
          </a:lstStyle>
          <a:p>
            <a:pPr eaLnBrk="1" hangingPunct="1"/>
            <a:fld id="{3E720903-9A09-4255-AFBC-E5944C2C1964}" type="slidenum">
              <a:rPr lang="fr-FR" sz="1400" smtClean="0">
                <a:latin typeface="Comic Sans MS" pitchFamily="66" charset="0"/>
              </a:rPr>
              <a:pPr eaLnBrk="1" hangingPunct="1"/>
              <a:t>69</a:t>
            </a:fld>
            <a:endParaRPr lang="fr-FR" sz="1400" smtClean="0">
              <a:latin typeface="Comic Sans MS" pitchFamily="66" charset="0"/>
            </a:endParaRPr>
          </a:p>
        </p:txBody>
      </p:sp>
      <p:sp>
        <p:nvSpPr>
          <p:cNvPr id="2093058" name="Rectangle 2"/>
          <p:cNvSpPr>
            <a:spLocks noGrp="1" noChangeArrowheads="1"/>
          </p:cNvSpPr>
          <p:nvPr>
            <p:ph type="title"/>
          </p:nvPr>
        </p:nvSpPr>
        <p:spPr/>
        <p:txBody>
          <a:bodyPr/>
          <a:lstStyle/>
          <a:p>
            <a:pPr eaLnBrk="1" hangingPunct="1">
              <a:defRPr/>
            </a:pPr>
            <a:r>
              <a:rPr lang="en-GB" sz="4000" smtClean="0">
                <a:solidFill>
                  <a:srgbClr val="336699"/>
                </a:solidFill>
                <a:cs typeface="+mj-cs"/>
              </a:rPr>
              <a:t>BIC Score Curve</a:t>
            </a:r>
            <a:endParaRPr lang="en-GB" smtClean="0">
              <a:cs typeface="+mj-cs"/>
            </a:endParaRPr>
          </a:p>
        </p:txBody>
      </p:sp>
      <p:sp>
        <p:nvSpPr>
          <p:cNvPr id="12292" name="Rectangle 3"/>
          <p:cNvSpPr>
            <a:spLocks noChangeArrowheads="1"/>
          </p:cNvSpPr>
          <p:nvPr/>
        </p:nvSpPr>
        <p:spPr bwMode="auto">
          <a:xfrm>
            <a:off x="1638300" y="5972175"/>
            <a:ext cx="5438775" cy="8477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p>
        </p:txBody>
      </p:sp>
      <p:pic>
        <p:nvPicPr>
          <p:cNvPr id="1229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3886200"/>
            <a:ext cx="7129463"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066800"/>
            <a:ext cx="7272338" cy="308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50565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Espace réservé du numéro de diapositive 5"/>
          <p:cNvSpPr>
            <a:spLocks noGrp="1"/>
          </p:cNvSpPr>
          <p:nvPr>
            <p:ph type="sldNum" sz="quarter" idx="12"/>
          </p:nvPr>
        </p:nvSpPr>
        <p:spPr>
          <a:noFill/>
        </p:spPr>
        <p:txBody>
          <a:bodyPr>
            <a:normAutofit fontScale="85000" lnSpcReduction="20000"/>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eaLnBrk="1" hangingPunct="1"/>
            <a:fld id="{7FAFD049-2253-4A0D-B2AF-472C5406FF0B}" type="slidenum">
              <a:rPr lang="fr-FR" sz="1400">
                <a:latin typeface="Comic Sans MS" pitchFamily="66" charset="0"/>
              </a:rPr>
              <a:pPr eaLnBrk="1" hangingPunct="1"/>
              <a:t>7</a:t>
            </a:fld>
            <a:endParaRPr lang="fr-FR" sz="1400">
              <a:latin typeface="Comic Sans MS" pitchFamily="66" charset="0"/>
            </a:endParaRPr>
          </a:p>
        </p:txBody>
      </p:sp>
      <p:pic>
        <p:nvPicPr>
          <p:cNvPr id="1538050" name="Picture 2" descr="ObjectComple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850" y="1700213"/>
            <a:ext cx="9271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8051" name="AutoShape 3"/>
          <p:cNvSpPr>
            <a:spLocks noChangeArrowheads="1"/>
          </p:cNvSpPr>
          <p:nvPr/>
        </p:nvSpPr>
        <p:spPr bwMode="auto">
          <a:xfrm>
            <a:off x="6661150" y="1341438"/>
            <a:ext cx="2159000" cy="4392612"/>
          </a:xfrm>
          <a:prstGeom prst="can">
            <a:avLst>
              <a:gd name="adj" fmla="val 14025"/>
            </a:avLst>
          </a:prstGeom>
          <a:gradFill rotWithShape="1">
            <a:gsLst>
              <a:gs pos="0">
                <a:schemeClr val="bg1">
                  <a:gamma/>
                  <a:shade val="82353"/>
                  <a:invGamma/>
                </a:schemeClr>
              </a:gs>
              <a:gs pos="50000">
                <a:schemeClr val="bg1">
                  <a:alpha val="0"/>
                </a:schemeClr>
              </a:gs>
              <a:gs pos="100000">
                <a:schemeClr val="bg1">
                  <a:gamma/>
                  <a:shade val="82353"/>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fr-FR" sz="3600" b="1">
              <a:solidFill>
                <a:schemeClr val="bg1"/>
              </a:solidFill>
              <a:latin typeface="Arial" charset="0"/>
            </a:endParaRPr>
          </a:p>
        </p:txBody>
      </p:sp>
      <p:pic>
        <p:nvPicPr>
          <p:cNvPr id="1538052" name="Picture 4" descr="vaso"/>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a:xfrm>
            <a:off x="7610475" y="3165475"/>
            <a:ext cx="965200" cy="2081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62" name="Rectangle 5"/>
          <p:cNvSpPr>
            <a:spLocks noGrp="1" noChangeArrowheads="1"/>
          </p:cNvSpPr>
          <p:nvPr>
            <p:ph type="title"/>
          </p:nvPr>
        </p:nvSpPr>
        <p:spPr>
          <a:xfrm>
            <a:off x="395288" y="152400"/>
            <a:ext cx="7772400" cy="771525"/>
          </a:xfrm>
        </p:spPr>
        <p:txBody>
          <a:bodyPr/>
          <a:lstStyle/>
          <a:p>
            <a:pPr eaLnBrk="1" hangingPunct="1"/>
            <a:r>
              <a:rPr lang="fr-FR" dirty="0" smtClean="0"/>
              <a:t>Analyse de contenu 3D</a:t>
            </a:r>
          </a:p>
        </p:txBody>
      </p:sp>
      <p:sp>
        <p:nvSpPr>
          <p:cNvPr id="1538054" name="Rectangle 6"/>
          <p:cNvSpPr>
            <a:spLocks noChangeArrowheads="1"/>
          </p:cNvSpPr>
          <p:nvPr/>
        </p:nvSpPr>
        <p:spPr bwMode="auto">
          <a:xfrm>
            <a:off x="0" y="4041775"/>
            <a:ext cx="322580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742950" lvl="1" indent="-285750">
              <a:spcBef>
                <a:spcPct val="20000"/>
              </a:spcBef>
            </a:pPr>
            <a:r>
              <a:rPr lang="fr-FR" sz="2800">
                <a:solidFill>
                  <a:schemeClr val="tx1"/>
                </a:solidFill>
              </a:rPr>
              <a:t>Requête en 3D</a:t>
            </a:r>
          </a:p>
        </p:txBody>
      </p:sp>
      <p:sp>
        <p:nvSpPr>
          <p:cNvPr id="1538055" name="Text Box 7"/>
          <p:cNvSpPr txBox="1">
            <a:spLocks noChangeArrowheads="1"/>
          </p:cNvSpPr>
          <p:nvPr/>
        </p:nvSpPr>
        <p:spPr bwMode="auto">
          <a:xfrm>
            <a:off x="7164388" y="5718175"/>
            <a:ext cx="16684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eaLnBrk="1" hangingPunct="1"/>
            <a:r>
              <a:rPr lang="fr-FR" sz="2800">
                <a:solidFill>
                  <a:schemeClr val="tx1"/>
                </a:solidFill>
              </a:rPr>
              <a:t>Résultats</a:t>
            </a:r>
          </a:p>
        </p:txBody>
      </p:sp>
      <p:pic>
        <p:nvPicPr>
          <p:cNvPr id="1538056" name="Picture 8" descr="ObjectComple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238" y="2636838"/>
            <a:ext cx="9271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8057" name="Rectangle 9"/>
          <p:cNvSpPr>
            <a:spLocks noChangeArrowheads="1"/>
          </p:cNvSpPr>
          <p:nvPr/>
        </p:nvSpPr>
        <p:spPr bwMode="auto">
          <a:xfrm>
            <a:off x="2092325" y="2708275"/>
            <a:ext cx="2555875" cy="1081088"/>
          </a:xfrm>
          <a:prstGeom prst="rect">
            <a:avLst/>
          </a:prstGeom>
          <a:solidFill>
            <a:schemeClr val="bg1"/>
          </a:solidFill>
          <a:ln w="2857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sz="2000" dirty="0">
                <a:solidFill>
                  <a:schemeClr val="tx1"/>
                </a:solidFill>
              </a:rPr>
              <a:t>Analyse de la forme</a:t>
            </a:r>
          </a:p>
        </p:txBody>
      </p:sp>
      <p:sp>
        <p:nvSpPr>
          <p:cNvPr id="1538058" name="Line 10"/>
          <p:cNvSpPr>
            <a:spLocks noChangeShapeType="1"/>
          </p:cNvSpPr>
          <p:nvPr/>
        </p:nvSpPr>
        <p:spPr bwMode="auto">
          <a:xfrm>
            <a:off x="1371600" y="3284538"/>
            <a:ext cx="7207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538059" name="Line 11"/>
          <p:cNvSpPr>
            <a:spLocks noChangeShapeType="1"/>
          </p:cNvSpPr>
          <p:nvPr/>
        </p:nvSpPr>
        <p:spPr bwMode="auto">
          <a:xfrm>
            <a:off x="4602163" y="3284538"/>
            <a:ext cx="50323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nvGrpSpPr>
          <p:cNvPr id="1538060" name="Group 12"/>
          <p:cNvGrpSpPr>
            <a:grpSpLocks/>
          </p:cNvGrpSpPr>
          <p:nvPr/>
        </p:nvGrpSpPr>
        <p:grpSpPr bwMode="auto">
          <a:xfrm>
            <a:off x="5076825" y="2781300"/>
            <a:ext cx="865188" cy="1008063"/>
            <a:chOff x="2744" y="2908"/>
            <a:chExt cx="545" cy="635"/>
          </a:xfrm>
        </p:grpSpPr>
        <p:sp>
          <p:nvSpPr>
            <p:cNvPr id="19472" name="AutoShape 13"/>
            <p:cNvSpPr>
              <a:spLocks noChangeArrowheads="1"/>
            </p:cNvSpPr>
            <p:nvPr/>
          </p:nvSpPr>
          <p:spPr bwMode="auto">
            <a:xfrm>
              <a:off x="2881" y="3332"/>
              <a:ext cx="272" cy="211"/>
            </a:xfrm>
            <a:prstGeom prst="can">
              <a:avLst>
                <a:gd name="adj" fmla="val 25000"/>
              </a:avLst>
            </a:prstGeom>
            <a:solidFill>
              <a:schemeClr val="accent1">
                <a:alpha val="20000"/>
              </a:schemeClr>
            </a:solidFill>
            <a:ln w="28575">
              <a:solidFill>
                <a:schemeClr val="tx1"/>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9473" name="AutoShape 14"/>
            <p:cNvSpPr>
              <a:spLocks noChangeArrowheads="1"/>
            </p:cNvSpPr>
            <p:nvPr/>
          </p:nvSpPr>
          <p:spPr bwMode="auto">
            <a:xfrm>
              <a:off x="2744" y="3067"/>
              <a:ext cx="545" cy="370"/>
            </a:xfrm>
            <a:prstGeom prst="can">
              <a:avLst>
                <a:gd name="adj" fmla="val 25000"/>
              </a:avLst>
            </a:prstGeom>
            <a:solidFill>
              <a:schemeClr val="accent1">
                <a:alpha val="20000"/>
              </a:schemeClr>
            </a:solidFill>
            <a:ln w="28575">
              <a:solidFill>
                <a:schemeClr val="tx1"/>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9474" name="AutoShape 15"/>
            <p:cNvSpPr>
              <a:spLocks noChangeArrowheads="1"/>
            </p:cNvSpPr>
            <p:nvPr/>
          </p:nvSpPr>
          <p:spPr bwMode="auto">
            <a:xfrm>
              <a:off x="2835" y="2908"/>
              <a:ext cx="363" cy="211"/>
            </a:xfrm>
            <a:prstGeom prst="can">
              <a:avLst>
                <a:gd name="adj" fmla="val 25000"/>
              </a:avLst>
            </a:prstGeom>
            <a:solidFill>
              <a:schemeClr val="accent1">
                <a:alpha val="20000"/>
              </a:schemeClr>
            </a:solidFill>
            <a:ln w="28575">
              <a:solidFill>
                <a:schemeClr val="tx1"/>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1538064" name="Line 16"/>
          <p:cNvSpPr>
            <a:spLocks noChangeShapeType="1"/>
          </p:cNvSpPr>
          <p:nvPr/>
        </p:nvSpPr>
        <p:spPr bwMode="auto">
          <a:xfrm>
            <a:off x="6084888" y="3357563"/>
            <a:ext cx="1223962" cy="863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538065" name="Line 17"/>
          <p:cNvSpPr>
            <a:spLocks noChangeShapeType="1"/>
          </p:cNvSpPr>
          <p:nvPr/>
        </p:nvSpPr>
        <p:spPr bwMode="auto">
          <a:xfrm flipV="1">
            <a:off x="6084888" y="2565400"/>
            <a:ext cx="1150937" cy="6477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13636402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8054"/>
                                        </p:tgtEl>
                                        <p:attrNameLst>
                                          <p:attrName>style.visibility</p:attrName>
                                        </p:attrNameLst>
                                      </p:cBhvr>
                                      <p:to>
                                        <p:strVal val="visible"/>
                                      </p:to>
                                    </p:set>
                                    <p:animEffect transition="in" filter="fade">
                                      <p:cBhvr>
                                        <p:cTn id="7" dur="2000"/>
                                        <p:tgtEl>
                                          <p:spTgt spid="1538054"/>
                                        </p:tgtEl>
                                      </p:cBhvr>
                                    </p:animEffect>
                                  </p:childTnLst>
                                </p:cTn>
                              </p:par>
                              <p:par>
                                <p:cTn id="8" presetID="10" presetClass="entr" presetSubtype="0" fill="hold" nodeType="withEffect">
                                  <p:stCondLst>
                                    <p:cond delay="0"/>
                                  </p:stCondLst>
                                  <p:childTnLst>
                                    <p:set>
                                      <p:cBhvr>
                                        <p:cTn id="9" dur="1" fill="hold">
                                          <p:stCondLst>
                                            <p:cond delay="0"/>
                                          </p:stCondLst>
                                        </p:cTn>
                                        <p:tgtEl>
                                          <p:spTgt spid="1538056"/>
                                        </p:tgtEl>
                                        <p:attrNameLst>
                                          <p:attrName>style.visibility</p:attrName>
                                        </p:attrNameLst>
                                      </p:cBhvr>
                                      <p:to>
                                        <p:strVal val="visible"/>
                                      </p:to>
                                    </p:set>
                                    <p:animEffect transition="in" filter="fade">
                                      <p:cBhvr>
                                        <p:cTn id="10" dur="2000"/>
                                        <p:tgtEl>
                                          <p:spTgt spid="153805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38058"/>
                                        </p:tgtEl>
                                        <p:attrNameLst>
                                          <p:attrName>style.visibility</p:attrName>
                                        </p:attrNameLst>
                                      </p:cBhvr>
                                      <p:to>
                                        <p:strVal val="visible"/>
                                      </p:to>
                                    </p:set>
                                    <p:animEffect transition="in" filter="fade">
                                      <p:cBhvr>
                                        <p:cTn id="13" dur="2000"/>
                                        <p:tgtEl>
                                          <p:spTgt spid="153805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38057"/>
                                        </p:tgtEl>
                                        <p:attrNameLst>
                                          <p:attrName>style.visibility</p:attrName>
                                        </p:attrNameLst>
                                      </p:cBhvr>
                                      <p:to>
                                        <p:strVal val="visible"/>
                                      </p:to>
                                    </p:set>
                                    <p:animEffect transition="in" filter="fade">
                                      <p:cBhvr>
                                        <p:cTn id="18" dur="2000"/>
                                        <p:tgtEl>
                                          <p:spTgt spid="153805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38059"/>
                                        </p:tgtEl>
                                        <p:attrNameLst>
                                          <p:attrName>style.visibility</p:attrName>
                                        </p:attrNameLst>
                                      </p:cBhvr>
                                      <p:to>
                                        <p:strVal val="visible"/>
                                      </p:to>
                                    </p:set>
                                    <p:animEffect transition="in" filter="fade">
                                      <p:cBhvr>
                                        <p:cTn id="21" dur="2000"/>
                                        <p:tgtEl>
                                          <p:spTgt spid="1538059"/>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1538060"/>
                                        </p:tgtEl>
                                        <p:attrNameLst>
                                          <p:attrName>style.visibility</p:attrName>
                                        </p:attrNameLst>
                                      </p:cBhvr>
                                      <p:to>
                                        <p:strVal val="visible"/>
                                      </p:to>
                                    </p:set>
                                    <p:animEffect transition="in" filter="fade">
                                      <p:cBhvr>
                                        <p:cTn id="26" dur="2000"/>
                                        <p:tgtEl>
                                          <p:spTgt spid="153806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38065"/>
                                        </p:tgtEl>
                                        <p:attrNameLst>
                                          <p:attrName>style.visibility</p:attrName>
                                        </p:attrNameLst>
                                      </p:cBhvr>
                                      <p:to>
                                        <p:strVal val="visible"/>
                                      </p:to>
                                    </p:set>
                                    <p:animEffect transition="in" filter="fade">
                                      <p:cBhvr>
                                        <p:cTn id="31" dur="2000"/>
                                        <p:tgtEl>
                                          <p:spTgt spid="153806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38064"/>
                                        </p:tgtEl>
                                        <p:attrNameLst>
                                          <p:attrName>style.visibility</p:attrName>
                                        </p:attrNameLst>
                                      </p:cBhvr>
                                      <p:to>
                                        <p:strVal val="visible"/>
                                      </p:to>
                                    </p:set>
                                    <p:animEffect transition="in" filter="fade">
                                      <p:cBhvr>
                                        <p:cTn id="34" dur="2000"/>
                                        <p:tgtEl>
                                          <p:spTgt spid="153806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38051"/>
                                        </p:tgtEl>
                                        <p:attrNameLst>
                                          <p:attrName>style.visibility</p:attrName>
                                        </p:attrNameLst>
                                      </p:cBhvr>
                                      <p:to>
                                        <p:strVal val="visible"/>
                                      </p:to>
                                    </p:set>
                                    <p:animEffect transition="in" filter="fade">
                                      <p:cBhvr>
                                        <p:cTn id="37" dur="2000"/>
                                        <p:tgtEl>
                                          <p:spTgt spid="153805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1538050"/>
                                        </p:tgtEl>
                                        <p:attrNameLst>
                                          <p:attrName>style.visibility</p:attrName>
                                        </p:attrNameLst>
                                      </p:cBhvr>
                                      <p:to>
                                        <p:strVal val="visible"/>
                                      </p:to>
                                    </p:set>
                                    <p:animEffect transition="in" filter="fade">
                                      <p:cBhvr>
                                        <p:cTn id="42" dur="2000"/>
                                        <p:tgtEl>
                                          <p:spTgt spid="1538050"/>
                                        </p:tgtEl>
                                      </p:cBhvr>
                                    </p:animEffect>
                                  </p:childTnLst>
                                </p:cTn>
                              </p:par>
                              <p:par>
                                <p:cTn id="43" presetID="10" presetClass="entr" presetSubtype="0" fill="hold" nodeType="withEffect">
                                  <p:stCondLst>
                                    <p:cond delay="0"/>
                                  </p:stCondLst>
                                  <p:childTnLst>
                                    <p:set>
                                      <p:cBhvr>
                                        <p:cTn id="44" dur="1" fill="hold">
                                          <p:stCondLst>
                                            <p:cond delay="0"/>
                                          </p:stCondLst>
                                        </p:cTn>
                                        <p:tgtEl>
                                          <p:spTgt spid="1538052"/>
                                        </p:tgtEl>
                                        <p:attrNameLst>
                                          <p:attrName>style.visibility</p:attrName>
                                        </p:attrNameLst>
                                      </p:cBhvr>
                                      <p:to>
                                        <p:strVal val="visible"/>
                                      </p:to>
                                    </p:set>
                                    <p:animEffect transition="in" filter="fade">
                                      <p:cBhvr>
                                        <p:cTn id="45" dur="2000"/>
                                        <p:tgtEl>
                                          <p:spTgt spid="153805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538055"/>
                                        </p:tgtEl>
                                        <p:attrNameLst>
                                          <p:attrName>style.visibility</p:attrName>
                                        </p:attrNameLst>
                                      </p:cBhvr>
                                      <p:to>
                                        <p:strVal val="visible"/>
                                      </p:to>
                                    </p:set>
                                    <p:animEffect transition="in" filter="fade">
                                      <p:cBhvr>
                                        <p:cTn id="48" dur="2000"/>
                                        <p:tgtEl>
                                          <p:spTgt spid="1538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8051" grpId="0" animBg="1"/>
      <p:bldP spid="1538054" grpId="0"/>
      <p:bldP spid="1538055" grpId="0"/>
      <p:bldP spid="1538057" grpId="0" animBg="1"/>
      <p:bldP spid="1538058" grpId="0" animBg="1"/>
      <p:bldP spid="1538059" grpId="0" animBg="1"/>
      <p:bldP spid="1538064" grpId="0" animBg="1"/>
      <p:bldP spid="153806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Espace réservé du numéro de diapositive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85000" lnSpcReduction="20000"/>
          </a:bodyPr>
          <a:lstStyle>
            <a:lvl1pPr eaLnBrk="0" hangingPunct="0">
              <a:defRPr sz="1600">
                <a:solidFill>
                  <a:schemeClr val="accent2"/>
                </a:solidFill>
                <a:latin typeface="Arial" pitchFamily="34" charset="0"/>
                <a:ea typeface="ＭＳ Ｐゴシック" pitchFamily="34" charset="-128"/>
              </a:defRPr>
            </a:lvl1pPr>
            <a:lvl2pPr marL="742950" indent="-285750" eaLnBrk="0" hangingPunct="0">
              <a:defRPr sz="1600">
                <a:solidFill>
                  <a:schemeClr val="accent2"/>
                </a:solidFill>
                <a:latin typeface="Arial" pitchFamily="34" charset="0"/>
                <a:ea typeface="ＭＳ Ｐゴシック" pitchFamily="34" charset="-128"/>
              </a:defRPr>
            </a:lvl2pPr>
            <a:lvl3pPr marL="1143000" indent="-228600" eaLnBrk="0" hangingPunct="0">
              <a:defRPr sz="1600">
                <a:solidFill>
                  <a:schemeClr val="accent2"/>
                </a:solidFill>
                <a:latin typeface="Arial" pitchFamily="34" charset="0"/>
                <a:ea typeface="ＭＳ Ｐゴシック" pitchFamily="34" charset="-128"/>
              </a:defRPr>
            </a:lvl3pPr>
            <a:lvl4pPr marL="1600200" indent="-228600" eaLnBrk="0" hangingPunct="0">
              <a:defRPr sz="1600">
                <a:solidFill>
                  <a:schemeClr val="accent2"/>
                </a:solidFill>
                <a:latin typeface="Arial" pitchFamily="34" charset="0"/>
                <a:ea typeface="ＭＳ Ｐゴシック" pitchFamily="34" charset="-128"/>
              </a:defRPr>
            </a:lvl4pPr>
            <a:lvl5pPr marL="2057400" indent="-228600" eaLnBrk="0" hangingPunct="0">
              <a:defRPr sz="1600">
                <a:solidFill>
                  <a:schemeClr val="accent2"/>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9pPr>
          </a:lstStyle>
          <a:p>
            <a:pPr eaLnBrk="1" hangingPunct="1"/>
            <a:fld id="{5A1E838B-FADC-4B48-BBF5-83AED0B7E019}" type="slidenum">
              <a:rPr lang="fr-FR" sz="1400" smtClean="0">
                <a:latin typeface="Comic Sans MS" pitchFamily="66" charset="0"/>
              </a:rPr>
              <a:pPr eaLnBrk="1" hangingPunct="1"/>
              <a:t>70</a:t>
            </a:fld>
            <a:endParaRPr lang="fr-FR" sz="1400" smtClean="0">
              <a:latin typeface="Comic Sans MS" pitchFamily="66" charset="0"/>
            </a:endParaRPr>
          </a:p>
        </p:txBody>
      </p:sp>
      <p:pic>
        <p:nvPicPr>
          <p:cNvPr id="133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8713" y="1366838"/>
            <a:ext cx="6491287" cy="499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107" name="Rectangle 3"/>
          <p:cNvSpPr>
            <a:spLocks noGrp="1" noChangeArrowheads="1"/>
          </p:cNvSpPr>
          <p:nvPr>
            <p:ph type="title"/>
          </p:nvPr>
        </p:nvSpPr>
        <p:spPr/>
        <p:txBody>
          <a:bodyPr/>
          <a:lstStyle/>
          <a:p>
            <a:pPr eaLnBrk="1" hangingPunct="1">
              <a:defRPr/>
            </a:pPr>
            <a:r>
              <a:rPr lang="fr-FR" sz="4000" smtClean="0">
                <a:solidFill>
                  <a:srgbClr val="336699"/>
                </a:solidFill>
                <a:cs typeface="+mj-cs"/>
              </a:rPr>
              <a:t>V</a:t>
            </a:r>
            <a:r>
              <a:rPr lang="en-GB" sz="4000" smtClean="0">
                <a:solidFill>
                  <a:srgbClr val="336699"/>
                </a:solidFill>
                <a:cs typeface="+mj-cs"/>
              </a:rPr>
              <a:t>ues Caracteristiques</a:t>
            </a:r>
          </a:p>
        </p:txBody>
      </p:sp>
    </p:spTree>
    <p:extLst>
      <p:ext uri="{BB962C8B-B14F-4D97-AF65-F5344CB8AC3E}">
        <p14:creationId xmlns:p14="http://schemas.microsoft.com/office/powerpoint/2010/main" val="93299305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Espace réservé du numéro de diapositive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85000" lnSpcReduction="20000"/>
          </a:bodyPr>
          <a:lstStyle>
            <a:lvl1pPr eaLnBrk="0" hangingPunct="0">
              <a:defRPr sz="1600">
                <a:solidFill>
                  <a:schemeClr val="accent2"/>
                </a:solidFill>
                <a:latin typeface="Arial" pitchFamily="34" charset="0"/>
                <a:ea typeface="ＭＳ Ｐゴシック" pitchFamily="34" charset="-128"/>
              </a:defRPr>
            </a:lvl1pPr>
            <a:lvl2pPr marL="742950" indent="-285750" eaLnBrk="0" hangingPunct="0">
              <a:defRPr sz="1600">
                <a:solidFill>
                  <a:schemeClr val="accent2"/>
                </a:solidFill>
                <a:latin typeface="Arial" pitchFamily="34" charset="0"/>
                <a:ea typeface="ＭＳ Ｐゴシック" pitchFamily="34" charset="-128"/>
              </a:defRPr>
            </a:lvl2pPr>
            <a:lvl3pPr marL="1143000" indent="-228600" eaLnBrk="0" hangingPunct="0">
              <a:defRPr sz="1600">
                <a:solidFill>
                  <a:schemeClr val="accent2"/>
                </a:solidFill>
                <a:latin typeface="Arial" pitchFamily="34" charset="0"/>
                <a:ea typeface="ＭＳ Ｐゴシック" pitchFamily="34" charset="-128"/>
              </a:defRPr>
            </a:lvl3pPr>
            <a:lvl4pPr marL="1600200" indent="-228600" eaLnBrk="0" hangingPunct="0">
              <a:defRPr sz="1600">
                <a:solidFill>
                  <a:schemeClr val="accent2"/>
                </a:solidFill>
                <a:latin typeface="Arial" pitchFamily="34" charset="0"/>
                <a:ea typeface="ＭＳ Ｐゴシック" pitchFamily="34" charset="-128"/>
              </a:defRPr>
            </a:lvl4pPr>
            <a:lvl5pPr marL="2057400" indent="-228600" eaLnBrk="0" hangingPunct="0">
              <a:defRPr sz="1600">
                <a:solidFill>
                  <a:schemeClr val="accent2"/>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9pPr>
          </a:lstStyle>
          <a:p>
            <a:pPr eaLnBrk="1" hangingPunct="1"/>
            <a:fld id="{5ED13CCC-4CD3-4DD1-8839-5F29A37D0ABA}" type="slidenum">
              <a:rPr lang="fr-FR" sz="1400" smtClean="0">
                <a:latin typeface="Comic Sans MS" pitchFamily="66" charset="0"/>
              </a:rPr>
              <a:pPr eaLnBrk="1" hangingPunct="1"/>
              <a:t>71</a:t>
            </a:fld>
            <a:endParaRPr lang="fr-FR" sz="1400" smtClean="0">
              <a:latin typeface="Comic Sans MS" pitchFamily="66" charset="0"/>
            </a:endParaRPr>
          </a:p>
        </p:txBody>
      </p:sp>
      <p:sp>
        <p:nvSpPr>
          <p:cNvPr id="14339" name="Rectangle 2"/>
          <p:cNvSpPr>
            <a:spLocks noChangeArrowheads="1"/>
          </p:cNvSpPr>
          <p:nvPr/>
        </p:nvSpPr>
        <p:spPr bwMode="auto">
          <a:xfrm>
            <a:off x="263525" y="1465263"/>
            <a:ext cx="8750300" cy="406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0" hangingPunct="0">
              <a:lnSpc>
                <a:spcPct val="130000"/>
              </a:lnSpc>
              <a:spcAft>
                <a:spcPts val="600"/>
              </a:spcAft>
              <a:buClr>
                <a:srgbClr val="FFCC00"/>
              </a:buClr>
              <a:buSzPct val="65000"/>
              <a:buFont typeface="Monotype Sorts" charset="2"/>
              <a:buChar char="l"/>
            </a:pPr>
            <a:r>
              <a:rPr lang="en-GB" sz="2400">
                <a:solidFill>
                  <a:srgbClr val="003366"/>
                </a:solidFill>
                <a:latin typeface="Times New Roman" pitchFamily="18" charset="0"/>
              </a:rPr>
              <a:t> All the 3D-models do</a:t>
            </a:r>
            <a:r>
              <a:rPr lang="fr-FR" sz="2400">
                <a:solidFill>
                  <a:srgbClr val="003366"/>
                </a:solidFill>
                <a:latin typeface="Times New Roman" pitchFamily="18" charset="0"/>
              </a:rPr>
              <a:t> </a:t>
            </a:r>
            <a:r>
              <a:rPr lang="en-GB" sz="2400">
                <a:solidFill>
                  <a:srgbClr val="003366"/>
                </a:solidFill>
                <a:latin typeface="Times New Roman" pitchFamily="18" charset="0"/>
              </a:rPr>
              <a:t>n</a:t>
            </a:r>
            <a:r>
              <a:rPr lang="fr-FR" sz="2400">
                <a:solidFill>
                  <a:srgbClr val="003366"/>
                </a:solidFill>
                <a:latin typeface="Times New Roman" pitchFamily="18" charset="0"/>
              </a:rPr>
              <a:t>o</a:t>
            </a:r>
            <a:r>
              <a:rPr lang="en-GB" sz="2400">
                <a:solidFill>
                  <a:srgbClr val="003366"/>
                </a:solidFill>
                <a:latin typeface="Times New Roman" pitchFamily="18" charset="0"/>
              </a:rPr>
              <a:t>t have the same </a:t>
            </a:r>
            <a:r>
              <a:rPr lang="en-GB" sz="2400">
                <a:solidFill>
                  <a:srgbClr val="FF0000"/>
                </a:solidFill>
                <a:latin typeface="Times New Roman" pitchFamily="18" charset="0"/>
              </a:rPr>
              <a:t>probability</a:t>
            </a:r>
            <a:r>
              <a:rPr lang="en-GB" sz="2400">
                <a:solidFill>
                  <a:srgbClr val="003366"/>
                </a:solidFill>
                <a:latin typeface="Times New Roman" pitchFamily="18" charset="0"/>
              </a:rPr>
              <a:t> to be observed.</a:t>
            </a:r>
          </a:p>
          <a:p>
            <a:pPr eaLnBrk="0" hangingPunct="0">
              <a:lnSpc>
                <a:spcPct val="130000"/>
              </a:lnSpc>
              <a:spcAft>
                <a:spcPts val="600"/>
              </a:spcAft>
              <a:buClr>
                <a:srgbClr val="FFCC00"/>
              </a:buClr>
              <a:buSzPct val="65000"/>
              <a:buFont typeface="Monotype Sorts" charset="2"/>
              <a:buChar char="l"/>
            </a:pPr>
            <a:r>
              <a:rPr lang="en-GB" sz="2400">
                <a:solidFill>
                  <a:srgbClr val="003366"/>
                </a:solidFill>
                <a:latin typeface="CMR10" pitchFamily="34" charset="0"/>
              </a:rPr>
              <a:t> All views do not have equal importance, t</a:t>
            </a:r>
            <a:r>
              <a:rPr lang="en-GB" sz="2400">
                <a:solidFill>
                  <a:srgbClr val="003366"/>
                </a:solidFill>
                <a:latin typeface="Times New Roman" pitchFamily="18" charset="0"/>
              </a:rPr>
              <a:t>here are views that contain more information on the 3D-model then other ones.</a:t>
            </a:r>
          </a:p>
          <a:p>
            <a:pPr eaLnBrk="0" hangingPunct="0">
              <a:lnSpc>
                <a:spcPct val="130000"/>
              </a:lnSpc>
              <a:spcAft>
                <a:spcPts val="600"/>
              </a:spcAft>
              <a:buClr>
                <a:srgbClr val="FFCC00"/>
              </a:buClr>
              <a:buSzPct val="65000"/>
              <a:buFont typeface="Monotype Sorts" charset="2"/>
              <a:buChar char="l"/>
            </a:pPr>
            <a:endParaRPr lang="en-GB" sz="2400">
              <a:solidFill>
                <a:srgbClr val="003366"/>
              </a:solidFill>
              <a:latin typeface="Times New Roman" pitchFamily="18" charset="0"/>
            </a:endParaRPr>
          </a:p>
          <a:p>
            <a:pPr eaLnBrk="0" hangingPunct="0">
              <a:lnSpc>
                <a:spcPct val="130000"/>
              </a:lnSpc>
              <a:spcAft>
                <a:spcPts val="600"/>
              </a:spcAft>
              <a:buClr>
                <a:srgbClr val="FFCC00"/>
              </a:buClr>
              <a:buSzPct val="65000"/>
              <a:buFont typeface="Monotype Sorts" charset="2"/>
              <a:buChar char="l"/>
            </a:pPr>
            <a:endParaRPr lang="en-GB" sz="2400">
              <a:solidFill>
                <a:srgbClr val="003366"/>
              </a:solidFill>
              <a:latin typeface="Times New Roman" pitchFamily="18" charset="0"/>
            </a:endParaRPr>
          </a:p>
          <a:p>
            <a:pPr eaLnBrk="0" hangingPunct="0">
              <a:lnSpc>
                <a:spcPct val="130000"/>
              </a:lnSpc>
              <a:spcAft>
                <a:spcPts val="600"/>
              </a:spcAft>
              <a:buClr>
                <a:srgbClr val="FFCC00"/>
              </a:buClr>
              <a:buSzPct val="65000"/>
              <a:buFont typeface="Monotype Sorts" charset="2"/>
              <a:buChar char="l"/>
            </a:pPr>
            <a:endParaRPr lang="en-GB" sz="2400">
              <a:solidFill>
                <a:srgbClr val="003366"/>
              </a:solidFill>
              <a:latin typeface="Times New Roman" pitchFamily="18" charset="0"/>
            </a:endParaRPr>
          </a:p>
          <a:p>
            <a:pPr eaLnBrk="0" hangingPunct="0">
              <a:lnSpc>
                <a:spcPct val="130000"/>
              </a:lnSpc>
              <a:spcBef>
                <a:spcPct val="50000"/>
              </a:spcBef>
              <a:buClr>
                <a:srgbClr val="FFCC00"/>
              </a:buClr>
              <a:buSzPct val="60000"/>
              <a:buFont typeface="Monotype Sorts" charset="2"/>
              <a:buChar char="l"/>
            </a:pPr>
            <a:r>
              <a:rPr lang="en-GB" sz="2400">
                <a:solidFill>
                  <a:srgbClr val="003366"/>
                </a:solidFill>
                <a:latin typeface="CMR10~1e" charset="0"/>
              </a:rPr>
              <a:t> Considering a 3D-request-model </a:t>
            </a:r>
            <a:r>
              <a:rPr lang="en-GB" sz="2400">
                <a:solidFill>
                  <a:srgbClr val="000000"/>
                </a:solidFill>
                <a:latin typeface="cmmi10" pitchFamily="34" charset="0"/>
              </a:rPr>
              <a:t>Q</a:t>
            </a:r>
            <a:r>
              <a:rPr lang="en-GB" sz="2400">
                <a:solidFill>
                  <a:srgbClr val="003366"/>
                </a:solidFill>
                <a:latin typeface="CMR10~1e" charset="0"/>
              </a:rPr>
              <a:t>, we want to find the model      which is the closest to the query </a:t>
            </a:r>
            <a:r>
              <a:rPr lang="en-GB" sz="2400">
                <a:solidFill>
                  <a:srgbClr val="000000"/>
                </a:solidFill>
                <a:latin typeface="cmmi10" pitchFamily="34" charset="0"/>
              </a:rPr>
              <a:t>Q</a:t>
            </a:r>
            <a:r>
              <a:rPr lang="en-GB" sz="2400">
                <a:solidFill>
                  <a:srgbClr val="003366"/>
                </a:solidFill>
                <a:latin typeface="CMR10~1e" charset="0"/>
              </a:rPr>
              <a:t>. This model is the one that has the highest probability</a:t>
            </a:r>
            <a:endParaRPr lang="en-GB" sz="2400">
              <a:solidFill>
                <a:srgbClr val="003366"/>
              </a:solidFill>
              <a:latin typeface="Times New Roman" pitchFamily="18" charset="0"/>
            </a:endParaRPr>
          </a:p>
        </p:txBody>
      </p:sp>
      <p:sp>
        <p:nvSpPr>
          <p:cNvPr id="14340" name="Rectangle 3"/>
          <p:cNvSpPr>
            <a:spLocks noGrp="1" noChangeArrowheads="1"/>
          </p:cNvSpPr>
          <p:nvPr>
            <p:ph type="title"/>
          </p:nvPr>
        </p:nvSpPr>
        <p:spPr>
          <a:xfrm>
            <a:off x="228600" y="304800"/>
            <a:ext cx="9528175" cy="431800"/>
          </a:xfrm>
        </p:spPr>
        <p:txBody>
          <a:bodyPr>
            <a:normAutofit fontScale="90000"/>
          </a:bodyPr>
          <a:lstStyle/>
          <a:p>
            <a:pPr eaLnBrk="1" hangingPunct="1"/>
            <a:r>
              <a:rPr lang="en-GB" sz="3600" smtClean="0">
                <a:solidFill>
                  <a:srgbClr val="336699"/>
                </a:solidFill>
              </a:rPr>
              <a:t>Formulation Probabiliste de l</a:t>
            </a:r>
            <a:r>
              <a:rPr lang="fr-FR" sz="3600" smtClean="0">
                <a:solidFill>
                  <a:srgbClr val="336699"/>
                </a:solidFill>
              </a:rPr>
              <a:t>’</a:t>
            </a:r>
            <a:r>
              <a:rPr lang="en-GB" altLang="ja-JP" sz="3600" smtClean="0">
                <a:solidFill>
                  <a:srgbClr val="336699"/>
                </a:solidFill>
              </a:rPr>
              <a:t>Indexation</a:t>
            </a:r>
            <a:endParaRPr lang="en-GB" sz="3600" smtClean="0">
              <a:solidFill>
                <a:srgbClr val="336699"/>
              </a:solidFill>
            </a:endParaRPr>
          </a:p>
        </p:txBody>
      </p:sp>
      <p:pic>
        <p:nvPicPr>
          <p:cNvPr id="2096132" name="Picture 4" descr="Animation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480175" y="32385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5"/>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38675" y="3133725"/>
            <a:ext cx="1211263" cy="1189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343" name="Picture 6" descr="C:\Documents and Settings\filali\Mes documents\Mes images\cube.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113" y="3094038"/>
            <a:ext cx="1138237"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7" descr="C:\Documents and Settings\filali\Mes documents\Mes images\ecr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1413" y="3094038"/>
            <a:ext cx="1363662" cy="136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74763" y="5526088"/>
            <a:ext cx="387350"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48263" y="6000750"/>
            <a:ext cx="11541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661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0961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Espace réservé du numéro de diapositive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85000" lnSpcReduction="20000"/>
          </a:bodyPr>
          <a:lstStyle>
            <a:lvl1pPr eaLnBrk="0" hangingPunct="0">
              <a:defRPr sz="1600">
                <a:solidFill>
                  <a:schemeClr val="accent2"/>
                </a:solidFill>
                <a:latin typeface="Arial" pitchFamily="34" charset="0"/>
                <a:ea typeface="ＭＳ Ｐゴシック" pitchFamily="34" charset="-128"/>
              </a:defRPr>
            </a:lvl1pPr>
            <a:lvl2pPr marL="742950" indent="-285750" eaLnBrk="0" hangingPunct="0">
              <a:defRPr sz="1600">
                <a:solidFill>
                  <a:schemeClr val="accent2"/>
                </a:solidFill>
                <a:latin typeface="Arial" pitchFamily="34" charset="0"/>
                <a:ea typeface="ＭＳ Ｐゴシック" pitchFamily="34" charset="-128"/>
              </a:defRPr>
            </a:lvl2pPr>
            <a:lvl3pPr marL="1143000" indent="-228600" eaLnBrk="0" hangingPunct="0">
              <a:defRPr sz="1600">
                <a:solidFill>
                  <a:schemeClr val="accent2"/>
                </a:solidFill>
                <a:latin typeface="Arial" pitchFamily="34" charset="0"/>
                <a:ea typeface="ＭＳ Ｐゴシック" pitchFamily="34" charset="-128"/>
              </a:defRPr>
            </a:lvl3pPr>
            <a:lvl4pPr marL="1600200" indent="-228600" eaLnBrk="0" hangingPunct="0">
              <a:defRPr sz="1600">
                <a:solidFill>
                  <a:schemeClr val="accent2"/>
                </a:solidFill>
                <a:latin typeface="Arial" pitchFamily="34" charset="0"/>
                <a:ea typeface="ＭＳ Ｐゴシック" pitchFamily="34" charset="-128"/>
              </a:defRPr>
            </a:lvl4pPr>
            <a:lvl5pPr marL="2057400" indent="-228600" eaLnBrk="0" hangingPunct="0">
              <a:defRPr sz="1600">
                <a:solidFill>
                  <a:schemeClr val="accent2"/>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9pPr>
          </a:lstStyle>
          <a:p>
            <a:pPr eaLnBrk="1" hangingPunct="1"/>
            <a:fld id="{6FFD17DC-E2AD-45D4-9426-C0AF8901624A}" type="slidenum">
              <a:rPr lang="fr-FR" sz="1400" smtClean="0">
                <a:latin typeface="Comic Sans MS" pitchFamily="66" charset="0"/>
              </a:rPr>
              <a:pPr eaLnBrk="1" hangingPunct="1"/>
              <a:t>72</a:t>
            </a:fld>
            <a:endParaRPr lang="fr-FR" sz="1400" smtClean="0">
              <a:latin typeface="Comic Sans MS" pitchFamily="66" charset="0"/>
            </a:endParaRPr>
          </a:p>
        </p:txBody>
      </p:sp>
      <p:sp>
        <p:nvSpPr>
          <p:cNvPr id="15363" name="Rectangle 2"/>
          <p:cNvSpPr>
            <a:spLocks noGrp="1" noChangeArrowheads="1"/>
          </p:cNvSpPr>
          <p:nvPr>
            <p:ph type="title"/>
          </p:nvPr>
        </p:nvSpPr>
        <p:spPr>
          <a:xfrm>
            <a:off x="152400" y="228600"/>
            <a:ext cx="9144000" cy="431800"/>
          </a:xfrm>
        </p:spPr>
        <p:txBody>
          <a:bodyPr>
            <a:normAutofit fontScale="90000"/>
          </a:bodyPr>
          <a:lstStyle/>
          <a:p>
            <a:pPr eaLnBrk="1" hangingPunct="1"/>
            <a:r>
              <a:rPr lang="en-GB" sz="4000" smtClean="0">
                <a:solidFill>
                  <a:srgbClr val="336699"/>
                </a:solidFill>
              </a:rPr>
              <a:t>Formulation Probabiliste à l</a:t>
            </a:r>
            <a:r>
              <a:rPr lang="ja-JP" altLang="en-GB" sz="4000" smtClean="0">
                <a:solidFill>
                  <a:srgbClr val="336699"/>
                </a:solidFill>
              </a:rPr>
              <a:t>’</a:t>
            </a:r>
            <a:r>
              <a:rPr lang="en-GB" altLang="ja-JP" sz="4000" smtClean="0">
                <a:solidFill>
                  <a:srgbClr val="336699"/>
                </a:solidFill>
              </a:rPr>
              <a:t>Indexation</a:t>
            </a:r>
            <a:endParaRPr lang="en-GB" sz="4000" smtClean="0">
              <a:solidFill>
                <a:srgbClr val="336699"/>
              </a:solidFill>
            </a:endParaRPr>
          </a:p>
        </p:txBody>
      </p:sp>
      <p:sp>
        <p:nvSpPr>
          <p:cNvPr id="15364" name="Text Box 3"/>
          <p:cNvSpPr txBox="1">
            <a:spLocks noChangeArrowheads="1"/>
          </p:cNvSpPr>
          <p:nvPr/>
        </p:nvSpPr>
        <p:spPr bwMode="auto">
          <a:xfrm>
            <a:off x="304800" y="1524000"/>
            <a:ext cx="541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accent2"/>
                </a:solidFill>
                <a:latin typeface="Arial" pitchFamily="34" charset="0"/>
                <a:ea typeface="ＭＳ Ｐゴシック" pitchFamily="34" charset="-128"/>
              </a:defRPr>
            </a:lvl1pPr>
            <a:lvl2pPr marL="742950" indent="-285750" eaLnBrk="0" hangingPunct="0">
              <a:defRPr sz="1600">
                <a:solidFill>
                  <a:schemeClr val="accent2"/>
                </a:solidFill>
                <a:latin typeface="Arial" pitchFamily="34" charset="0"/>
                <a:ea typeface="ＭＳ Ｐゴシック" pitchFamily="34" charset="-128"/>
              </a:defRPr>
            </a:lvl2pPr>
            <a:lvl3pPr marL="1143000" indent="-228600" eaLnBrk="0" hangingPunct="0">
              <a:defRPr sz="1600">
                <a:solidFill>
                  <a:schemeClr val="accent2"/>
                </a:solidFill>
                <a:latin typeface="Arial" pitchFamily="34" charset="0"/>
                <a:ea typeface="ＭＳ Ｐゴシック" pitchFamily="34" charset="-128"/>
              </a:defRPr>
            </a:lvl3pPr>
            <a:lvl4pPr marL="1600200" indent="-228600" eaLnBrk="0" hangingPunct="0">
              <a:defRPr sz="1600">
                <a:solidFill>
                  <a:schemeClr val="accent2"/>
                </a:solidFill>
                <a:latin typeface="Arial" pitchFamily="34" charset="0"/>
                <a:ea typeface="ＭＳ Ｐゴシック" pitchFamily="34" charset="-128"/>
              </a:defRPr>
            </a:lvl4pPr>
            <a:lvl5pPr marL="2057400" indent="-228600" eaLnBrk="0" hangingPunct="0">
              <a:defRPr sz="1600">
                <a:solidFill>
                  <a:schemeClr val="accent2"/>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9pPr>
          </a:lstStyle>
          <a:p>
            <a:pPr>
              <a:spcBef>
                <a:spcPct val="50000"/>
              </a:spcBef>
            </a:pPr>
            <a:r>
              <a:rPr lang="en-GB" sz="2400">
                <a:solidFill>
                  <a:srgbClr val="003366"/>
                </a:solidFill>
                <a:latin typeface="Times New Roman" pitchFamily="18" charset="0"/>
              </a:rPr>
              <a:t>Using </a:t>
            </a:r>
            <a:r>
              <a:rPr lang="en-GB" sz="2400">
                <a:solidFill>
                  <a:srgbClr val="FF0000"/>
                </a:solidFill>
                <a:latin typeface="Times New Roman" pitchFamily="18" charset="0"/>
              </a:rPr>
              <a:t>Bayesian</a:t>
            </a:r>
            <a:r>
              <a:rPr lang="en-GB" sz="2400">
                <a:solidFill>
                  <a:srgbClr val="003366"/>
                </a:solidFill>
                <a:latin typeface="Times New Roman" pitchFamily="18" charset="0"/>
              </a:rPr>
              <a:t> theorem we </a:t>
            </a:r>
            <a:r>
              <a:rPr lang="fr-FR" sz="2400">
                <a:solidFill>
                  <a:srgbClr val="003366"/>
                </a:solidFill>
                <a:latin typeface="Times New Roman" pitchFamily="18" charset="0"/>
              </a:rPr>
              <a:t>obtain</a:t>
            </a:r>
            <a:r>
              <a:rPr lang="en-GB" sz="2400">
                <a:solidFill>
                  <a:srgbClr val="003366"/>
                </a:solidFill>
                <a:latin typeface="Times New Roman" pitchFamily="18" charset="0"/>
              </a:rPr>
              <a:t>:</a:t>
            </a:r>
            <a:endParaRPr lang="en-GB" sz="4400">
              <a:solidFill>
                <a:schemeClr val="tx1"/>
              </a:solidFill>
              <a:latin typeface="Times New Roman" pitchFamily="18" charset="0"/>
            </a:endParaRPr>
          </a:p>
        </p:txBody>
      </p:sp>
      <p:sp>
        <p:nvSpPr>
          <p:cNvPr id="15365" name="Rectangle 4"/>
          <p:cNvSpPr>
            <a:spLocks noChangeArrowheads="1"/>
          </p:cNvSpPr>
          <p:nvPr/>
        </p:nvSpPr>
        <p:spPr bwMode="auto">
          <a:xfrm>
            <a:off x="527050" y="3833813"/>
            <a:ext cx="8205788"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gn="just" eaLnBrk="0" hangingPunct="0">
              <a:lnSpc>
                <a:spcPct val="130000"/>
              </a:lnSpc>
              <a:spcAft>
                <a:spcPts val="600"/>
              </a:spcAft>
              <a:buClr>
                <a:srgbClr val="FFCC00"/>
              </a:buClr>
              <a:buSzPct val="65000"/>
              <a:buFont typeface="Monotype Sorts" charset="2"/>
              <a:buChar char="l"/>
            </a:pPr>
            <a:r>
              <a:rPr lang="fr-FR" sz="2400">
                <a:solidFill>
                  <a:srgbClr val="003366"/>
                </a:solidFill>
                <a:latin typeface="Times New Roman" pitchFamily="18" charset="0"/>
              </a:rPr>
              <a:t>              </a:t>
            </a:r>
            <a:r>
              <a:rPr lang="en-GB" sz="2400">
                <a:solidFill>
                  <a:srgbClr val="003366"/>
                </a:solidFill>
                <a:latin typeface="Times New Roman" pitchFamily="18" charset="0"/>
              </a:rPr>
              <a:t>the probability to observe the 3D-</a:t>
            </a:r>
            <a:r>
              <a:rPr lang="fr-FR" sz="2400">
                <a:solidFill>
                  <a:srgbClr val="003366"/>
                </a:solidFill>
                <a:latin typeface="Times New Roman" pitchFamily="18" charset="0"/>
              </a:rPr>
              <a:t>m</a:t>
            </a:r>
            <a:r>
              <a:rPr lang="en-GB" sz="2400">
                <a:solidFill>
                  <a:srgbClr val="003366"/>
                </a:solidFill>
                <a:latin typeface="Times New Roman" pitchFamily="18" charset="0"/>
              </a:rPr>
              <a:t>odel       .</a:t>
            </a:r>
            <a:r>
              <a:rPr lang="en-US" sz="2400">
                <a:solidFill>
                  <a:srgbClr val="003366"/>
                </a:solidFill>
                <a:latin typeface="Times New Roman" pitchFamily="18" charset="0"/>
              </a:rPr>
              <a:t> </a:t>
            </a:r>
          </a:p>
          <a:p>
            <a:pPr algn="just" eaLnBrk="0" hangingPunct="0">
              <a:lnSpc>
                <a:spcPct val="130000"/>
              </a:lnSpc>
              <a:spcAft>
                <a:spcPts val="600"/>
              </a:spcAft>
              <a:buClr>
                <a:srgbClr val="FFCC00"/>
              </a:buClr>
              <a:buSzPct val="65000"/>
              <a:buFont typeface="Monotype Sorts" charset="2"/>
              <a:buChar char="l"/>
            </a:pPr>
            <a:r>
              <a:rPr lang="en-GB" sz="2400">
                <a:solidFill>
                  <a:srgbClr val="003366"/>
                </a:solidFill>
                <a:latin typeface="Times New Roman" pitchFamily="18" charset="0"/>
              </a:rPr>
              <a:t> 	</a:t>
            </a:r>
            <a:r>
              <a:rPr lang="fr-FR" sz="2400">
                <a:solidFill>
                  <a:srgbClr val="003366"/>
                </a:solidFill>
                <a:latin typeface="Times New Roman" pitchFamily="18" charset="0"/>
              </a:rPr>
              <a:t>         </a:t>
            </a:r>
            <a:r>
              <a:rPr lang="en-GB" sz="2400">
                <a:solidFill>
                  <a:srgbClr val="003366"/>
                </a:solidFill>
                <a:latin typeface="CMR10~1e" charset="0"/>
              </a:rPr>
              <a:t>the probability to observe the characteristic</a:t>
            </a:r>
            <a:r>
              <a:rPr lang="fr-FR" sz="2400">
                <a:solidFill>
                  <a:srgbClr val="003366"/>
                </a:solidFill>
                <a:latin typeface="CMR10~1e" charset="0"/>
              </a:rPr>
              <a:t> </a:t>
            </a:r>
            <a:r>
              <a:rPr lang="en-GB" sz="2400">
                <a:solidFill>
                  <a:srgbClr val="003366"/>
                </a:solidFill>
                <a:latin typeface="CMR10~1e" charset="0"/>
              </a:rPr>
              <a:t>view </a:t>
            </a:r>
            <a:r>
              <a:rPr lang="fr-FR" sz="2400" i="1">
                <a:solidFill>
                  <a:srgbClr val="000000"/>
                </a:solidFill>
                <a:latin typeface="CMR10~1e" charset="0"/>
              </a:rPr>
              <a:t>j</a:t>
            </a:r>
            <a:r>
              <a:rPr lang="fr-FR" sz="2400">
                <a:solidFill>
                  <a:srgbClr val="003366"/>
                </a:solidFill>
                <a:latin typeface="CMR10~1e" charset="0"/>
              </a:rPr>
              <a:t> </a:t>
            </a:r>
            <a:r>
              <a:rPr lang="en-GB" sz="2400">
                <a:solidFill>
                  <a:srgbClr val="003366"/>
                </a:solidFill>
                <a:latin typeface="CMR10~1e" charset="0"/>
              </a:rPr>
              <a:t>of the model</a:t>
            </a:r>
            <a:r>
              <a:rPr lang="fr-FR" sz="2400">
                <a:solidFill>
                  <a:srgbClr val="003366"/>
                </a:solidFill>
                <a:latin typeface="CMR10~1e" charset="0"/>
              </a:rPr>
              <a:t>       .</a:t>
            </a:r>
            <a:endParaRPr lang="en-GB" sz="2400">
              <a:solidFill>
                <a:srgbClr val="003366"/>
              </a:solidFill>
              <a:latin typeface="CMR10~1e" charset="0"/>
            </a:endParaRPr>
          </a:p>
        </p:txBody>
      </p:sp>
      <p:pic>
        <p:nvPicPr>
          <p:cNvPr id="1536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0" y="2289175"/>
            <a:ext cx="8396288"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638" y="3973513"/>
            <a:ext cx="71596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9100" y="3979863"/>
            <a:ext cx="4254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9325" y="4522788"/>
            <a:ext cx="1220788"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9963" y="5021263"/>
            <a:ext cx="4206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486409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Espace réservé du numéro de diapositive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85000" lnSpcReduction="20000"/>
          </a:bodyPr>
          <a:lstStyle>
            <a:lvl1pPr eaLnBrk="0" hangingPunct="0">
              <a:defRPr sz="1600">
                <a:solidFill>
                  <a:schemeClr val="accent2"/>
                </a:solidFill>
                <a:latin typeface="Arial" pitchFamily="34" charset="0"/>
                <a:ea typeface="ＭＳ Ｐゴシック" pitchFamily="34" charset="-128"/>
              </a:defRPr>
            </a:lvl1pPr>
            <a:lvl2pPr marL="742950" indent="-285750" eaLnBrk="0" hangingPunct="0">
              <a:defRPr sz="1600">
                <a:solidFill>
                  <a:schemeClr val="accent2"/>
                </a:solidFill>
                <a:latin typeface="Arial" pitchFamily="34" charset="0"/>
                <a:ea typeface="ＭＳ Ｐゴシック" pitchFamily="34" charset="-128"/>
              </a:defRPr>
            </a:lvl2pPr>
            <a:lvl3pPr marL="1143000" indent="-228600" eaLnBrk="0" hangingPunct="0">
              <a:defRPr sz="1600">
                <a:solidFill>
                  <a:schemeClr val="accent2"/>
                </a:solidFill>
                <a:latin typeface="Arial" pitchFamily="34" charset="0"/>
                <a:ea typeface="ＭＳ Ｐゴシック" pitchFamily="34" charset="-128"/>
              </a:defRPr>
            </a:lvl3pPr>
            <a:lvl4pPr marL="1600200" indent="-228600" eaLnBrk="0" hangingPunct="0">
              <a:defRPr sz="1600">
                <a:solidFill>
                  <a:schemeClr val="accent2"/>
                </a:solidFill>
                <a:latin typeface="Arial" pitchFamily="34" charset="0"/>
                <a:ea typeface="ＭＳ Ｐゴシック" pitchFamily="34" charset="-128"/>
              </a:defRPr>
            </a:lvl4pPr>
            <a:lvl5pPr marL="2057400" indent="-228600" eaLnBrk="0" hangingPunct="0">
              <a:defRPr sz="1600">
                <a:solidFill>
                  <a:schemeClr val="accent2"/>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9pPr>
          </a:lstStyle>
          <a:p>
            <a:pPr eaLnBrk="1" hangingPunct="1"/>
            <a:fld id="{79A567C9-273E-4F32-9975-89AE436997BC}" type="slidenum">
              <a:rPr lang="fr-FR" sz="1400" smtClean="0">
                <a:latin typeface="Comic Sans MS" pitchFamily="66" charset="0"/>
              </a:rPr>
              <a:pPr eaLnBrk="1" hangingPunct="1"/>
              <a:t>73</a:t>
            </a:fld>
            <a:endParaRPr lang="fr-FR" sz="1400" smtClean="0">
              <a:latin typeface="Comic Sans MS" pitchFamily="66" charset="0"/>
            </a:endParaRPr>
          </a:p>
        </p:txBody>
      </p:sp>
      <p:sp>
        <p:nvSpPr>
          <p:cNvPr id="16387" name="Rectangle 2"/>
          <p:cNvSpPr>
            <a:spLocks noChangeArrowheads="1"/>
          </p:cNvSpPr>
          <p:nvPr/>
        </p:nvSpPr>
        <p:spPr bwMode="auto">
          <a:xfrm>
            <a:off x="228600" y="1066800"/>
            <a:ext cx="9144000" cy="551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0" hangingPunct="0">
              <a:lnSpc>
                <a:spcPct val="125000"/>
              </a:lnSpc>
            </a:pPr>
            <a:r>
              <a:rPr lang="en-GB" sz="2400">
                <a:solidFill>
                  <a:srgbClr val="003366"/>
                </a:solidFill>
                <a:latin typeface="Times New Roman" pitchFamily="18" charset="0"/>
              </a:rPr>
              <a:t>Dataset:</a:t>
            </a:r>
          </a:p>
          <a:p>
            <a:pPr lvl="1" eaLnBrk="0" hangingPunct="0">
              <a:lnSpc>
                <a:spcPct val="125000"/>
              </a:lnSpc>
              <a:buClr>
                <a:srgbClr val="FFCC00"/>
              </a:buClr>
              <a:buSzPct val="65000"/>
              <a:buFont typeface="Monotype Sorts" charset="2"/>
              <a:buChar char="l"/>
            </a:pPr>
            <a:r>
              <a:rPr lang="en-GB" sz="1800">
                <a:solidFill>
                  <a:srgbClr val="003366"/>
                </a:solidFill>
                <a:latin typeface="Times New Roman" pitchFamily="18" charset="0"/>
              </a:rPr>
              <a:t> </a:t>
            </a:r>
            <a:r>
              <a:rPr lang="en-GB" sz="1800">
                <a:solidFill>
                  <a:srgbClr val="000000"/>
                </a:solidFill>
                <a:latin typeface="Times New Roman" pitchFamily="18" charset="0"/>
              </a:rPr>
              <a:t>SEMANTIC-3D Database:</a:t>
            </a:r>
          </a:p>
          <a:p>
            <a:pPr lvl="4" eaLnBrk="0" hangingPunct="0">
              <a:lnSpc>
                <a:spcPct val="125000"/>
              </a:lnSpc>
              <a:buClr>
                <a:srgbClr val="FFCC00"/>
              </a:buClr>
              <a:buSzPct val="65000"/>
              <a:buFont typeface="Monotype Sorts" charset="2"/>
              <a:buChar char="l"/>
            </a:pPr>
            <a:r>
              <a:rPr lang="en-GB" sz="1800">
                <a:solidFill>
                  <a:srgbClr val="000000"/>
                </a:solidFill>
                <a:latin typeface="Times New Roman" pitchFamily="18" charset="0"/>
              </a:rPr>
              <a:t> 5000 </a:t>
            </a:r>
            <a:r>
              <a:rPr lang="en-GB" sz="1800">
                <a:solidFill>
                  <a:srgbClr val="003366"/>
                </a:solidFill>
                <a:latin typeface="Times New Roman" pitchFamily="18" charset="0"/>
              </a:rPr>
              <a:t>3D-models</a:t>
            </a:r>
          </a:p>
          <a:p>
            <a:pPr lvl="4" eaLnBrk="0" hangingPunct="0">
              <a:lnSpc>
                <a:spcPct val="125000"/>
              </a:lnSpc>
              <a:buClr>
                <a:srgbClr val="FFCC00"/>
              </a:buClr>
              <a:buSzPct val="65000"/>
              <a:buFont typeface="Monotype Sorts" charset="2"/>
              <a:buChar char="l"/>
            </a:pPr>
            <a:r>
              <a:rPr lang="en-GB" sz="1800">
                <a:solidFill>
                  <a:srgbClr val="336699"/>
                </a:solidFill>
                <a:latin typeface="Times New Roman" pitchFamily="18" charset="0"/>
              </a:rPr>
              <a:t> </a:t>
            </a:r>
            <a:r>
              <a:rPr lang="en-GB" sz="1800">
                <a:solidFill>
                  <a:srgbClr val="000000"/>
                </a:solidFill>
                <a:latin typeface="Times New Roman" pitchFamily="18" charset="0"/>
              </a:rPr>
              <a:t>758</a:t>
            </a:r>
            <a:r>
              <a:rPr lang="en-GB" sz="1800">
                <a:solidFill>
                  <a:srgbClr val="336699"/>
                </a:solidFill>
                <a:latin typeface="Times New Roman" pitchFamily="18" charset="0"/>
              </a:rPr>
              <a:t> </a:t>
            </a:r>
            <a:r>
              <a:rPr lang="en-GB" sz="1800">
                <a:solidFill>
                  <a:srgbClr val="003366"/>
                </a:solidFill>
                <a:latin typeface="Times New Roman" pitchFamily="18" charset="0"/>
              </a:rPr>
              <a:t>classified models</a:t>
            </a:r>
            <a:r>
              <a:rPr lang="en-GB" sz="1800">
                <a:solidFill>
                  <a:srgbClr val="336699"/>
                </a:solidFill>
                <a:latin typeface="Times New Roman" pitchFamily="18" charset="0"/>
              </a:rPr>
              <a:t> </a:t>
            </a:r>
          </a:p>
          <a:p>
            <a:pPr lvl="4" eaLnBrk="0" hangingPunct="0">
              <a:lnSpc>
                <a:spcPct val="125000"/>
              </a:lnSpc>
              <a:buClr>
                <a:srgbClr val="FFCC00"/>
              </a:buClr>
              <a:buSzPct val="65000"/>
              <a:buFont typeface="Monotype Sorts" charset="2"/>
              <a:buChar char="l"/>
            </a:pPr>
            <a:r>
              <a:rPr lang="en-GB" sz="1800">
                <a:solidFill>
                  <a:srgbClr val="336699"/>
                </a:solidFill>
                <a:latin typeface="Times New Roman" pitchFamily="18" charset="0"/>
              </a:rPr>
              <a:t> </a:t>
            </a:r>
            <a:r>
              <a:rPr lang="en-GB" sz="1800">
                <a:solidFill>
                  <a:srgbClr val="000000"/>
                </a:solidFill>
                <a:latin typeface="Times New Roman" pitchFamily="18" charset="0"/>
              </a:rPr>
              <a:t>76 </a:t>
            </a:r>
            <a:r>
              <a:rPr lang="en-GB" sz="1800">
                <a:solidFill>
                  <a:srgbClr val="003366"/>
                </a:solidFill>
                <a:latin typeface="Times New Roman" pitchFamily="18" charset="0"/>
              </a:rPr>
              <a:t>classes</a:t>
            </a:r>
          </a:p>
          <a:p>
            <a:pPr lvl="1" eaLnBrk="0" hangingPunct="0">
              <a:lnSpc>
                <a:spcPct val="125000"/>
              </a:lnSpc>
              <a:buClr>
                <a:srgbClr val="FFCC00"/>
              </a:buClr>
              <a:buSzPct val="65000"/>
              <a:buFont typeface="Monotype Sorts" charset="2"/>
              <a:buChar char="l"/>
            </a:pPr>
            <a:r>
              <a:rPr lang="en-GB" sz="1800">
                <a:solidFill>
                  <a:srgbClr val="003366"/>
                </a:solidFill>
                <a:latin typeface="Times New Roman" pitchFamily="18" charset="0"/>
              </a:rPr>
              <a:t> </a:t>
            </a:r>
            <a:r>
              <a:rPr lang="en-GB" sz="1800">
                <a:solidFill>
                  <a:srgbClr val="000000"/>
                </a:solidFill>
                <a:latin typeface="Times New Roman" pitchFamily="18" charset="0"/>
              </a:rPr>
              <a:t>Princeton Shape Benchmark:</a:t>
            </a:r>
          </a:p>
          <a:p>
            <a:pPr lvl="4" eaLnBrk="0" hangingPunct="0">
              <a:lnSpc>
                <a:spcPct val="125000"/>
              </a:lnSpc>
              <a:buClr>
                <a:srgbClr val="FFCC00"/>
              </a:buClr>
              <a:buSzPct val="65000"/>
              <a:buFont typeface="Monotype Sorts" charset="2"/>
              <a:buChar char="l"/>
            </a:pPr>
            <a:r>
              <a:rPr lang="en-GB" sz="1800">
                <a:solidFill>
                  <a:srgbClr val="003366"/>
                </a:solidFill>
                <a:latin typeface="Times New Roman" pitchFamily="18" charset="0"/>
              </a:rPr>
              <a:t> </a:t>
            </a:r>
            <a:r>
              <a:rPr lang="en-GB" sz="1800">
                <a:solidFill>
                  <a:srgbClr val="000000"/>
                </a:solidFill>
                <a:latin typeface="Times New Roman" pitchFamily="18" charset="0"/>
              </a:rPr>
              <a:t>1814</a:t>
            </a:r>
            <a:r>
              <a:rPr lang="en-GB" sz="1800">
                <a:solidFill>
                  <a:srgbClr val="003366"/>
                </a:solidFill>
                <a:latin typeface="Times New Roman" pitchFamily="18" charset="0"/>
              </a:rPr>
              <a:t> 3D-models</a:t>
            </a:r>
          </a:p>
          <a:p>
            <a:pPr lvl="4" eaLnBrk="0" hangingPunct="0">
              <a:lnSpc>
                <a:spcPct val="125000"/>
              </a:lnSpc>
              <a:buClr>
                <a:srgbClr val="FFCC00"/>
              </a:buClr>
              <a:buSzPct val="65000"/>
              <a:buFont typeface="Monotype Sorts" charset="2"/>
              <a:buChar char="l"/>
            </a:pPr>
            <a:r>
              <a:rPr lang="en-GB" sz="1800">
                <a:solidFill>
                  <a:srgbClr val="003366"/>
                </a:solidFill>
                <a:latin typeface="Times New Roman" pitchFamily="18" charset="0"/>
              </a:rPr>
              <a:t> </a:t>
            </a:r>
            <a:r>
              <a:rPr lang="en-GB" sz="1800">
                <a:solidFill>
                  <a:srgbClr val="000000"/>
                </a:solidFill>
                <a:latin typeface="Times New Roman" pitchFamily="18" charset="0"/>
              </a:rPr>
              <a:t>161 </a:t>
            </a:r>
            <a:r>
              <a:rPr lang="en-GB" sz="1800">
                <a:solidFill>
                  <a:srgbClr val="003366"/>
                </a:solidFill>
                <a:latin typeface="Times New Roman" pitchFamily="18" charset="0"/>
              </a:rPr>
              <a:t>classes</a:t>
            </a:r>
          </a:p>
          <a:p>
            <a:pPr eaLnBrk="0" hangingPunct="0">
              <a:lnSpc>
                <a:spcPct val="125000"/>
              </a:lnSpc>
              <a:buClr>
                <a:srgbClr val="FFCC00"/>
              </a:buClr>
              <a:buSzPct val="65000"/>
              <a:buFont typeface="Monotype Sorts" charset="2"/>
              <a:buNone/>
            </a:pPr>
            <a:r>
              <a:rPr lang="en-GB" sz="2400">
                <a:solidFill>
                  <a:srgbClr val="003366"/>
                </a:solidFill>
                <a:latin typeface="Times New Roman" pitchFamily="18" charset="0"/>
              </a:rPr>
              <a:t>Criterions:</a:t>
            </a:r>
          </a:p>
          <a:p>
            <a:pPr lvl="1" eaLnBrk="0" hangingPunct="0">
              <a:lnSpc>
                <a:spcPct val="125000"/>
              </a:lnSpc>
              <a:buClr>
                <a:srgbClr val="FFCC00"/>
              </a:buClr>
              <a:buSzPct val="65000"/>
              <a:buFont typeface="Monotype Sorts" charset="2"/>
              <a:buChar char="l"/>
            </a:pPr>
            <a:r>
              <a:rPr lang="en-GB" sz="1800">
                <a:solidFill>
                  <a:srgbClr val="000000"/>
                </a:solidFill>
                <a:latin typeface="Times New Roman" pitchFamily="18" charset="0"/>
              </a:rPr>
              <a:t> First Tier     </a:t>
            </a:r>
            <a:r>
              <a:rPr lang="fr-FR" sz="1800">
                <a:solidFill>
                  <a:srgbClr val="000000"/>
                </a:solidFill>
                <a:latin typeface="Times New Roman" pitchFamily="18" charset="0"/>
              </a:rPr>
              <a:t>: </a:t>
            </a:r>
            <a:r>
              <a:rPr lang="fr-FR" sz="1800">
                <a:solidFill>
                  <a:srgbClr val="003366"/>
                </a:solidFill>
                <a:latin typeface="Times New Roman" pitchFamily="18" charset="0"/>
              </a:rPr>
              <a:t>th</a:t>
            </a:r>
            <a:r>
              <a:rPr lang="en-GB" sz="1800">
                <a:solidFill>
                  <a:srgbClr val="003366"/>
                </a:solidFill>
                <a:latin typeface="Times New Roman" pitchFamily="18" charset="0"/>
              </a:rPr>
              <a:t>e percentage of the relevant 3D-models in the first |C|-1 top matches </a:t>
            </a:r>
          </a:p>
          <a:p>
            <a:pPr lvl="1" eaLnBrk="0" hangingPunct="0">
              <a:lnSpc>
                <a:spcPct val="125000"/>
              </a:lnSpc>
              <a:buClr>
                <a:srgbClr val="FFCC00"/>
              </a:buClr>
              <a:buSzPct val="65000"/>
              <a:buFont typeface="Monotype Sorts" charset="2"/>
              <a:buChar char="l"/>
            </a:pPr>
            <a:r>
              <a:rPr lang="en-GB" sz="1800">
                <a:solidFill>
                  <a:srgbClr val="003366"/>
                </a:solidFill>
                <a:latin typeface="Times New Roman" pitchFamily="18" charset="0"/>
              </a:rPr>
              <a:t> </a:t>
            </a:r>
            <a:r>
              <a:rPr lang="en-GB" sz="1800">
                <a:solidFill>
                  <a:srgbClr val="000000"/>
                </a:solidFill>
                <a:latin typeface="Times New Roman" pitchFamily="18" charset="0"/>
              </a:rPr>
              <a:t>Second Tier :</a:t>
            </a:r>
            <a:r>
              <a:rPr lang="fr-FR" sz="1800">
                <a:solidFill>
                  <a:srgbClr val="000000"/>
                </a:solidFill>
                <a:latin typeface="Times New Roman" pitchFamily="18" charset="0"/>
              </a:rPr>
              <a:t> </a:t>
            </a:r>
            <a:r>
              <a:rPr lang="fr-FR" sz="1800">
                <a:solidFill>
                  <a:srgbClr val="003366"/>
                </a:solidFill>
                <a:latin typeface="Times New Roman" pitchFamily="18" charset="0"/>
              </a:rPr>
              <a:t>t</a:t>
            </a:r>
            <a:r>
              <a:rPr lang="en-GB" sz="1800">
                <a:solidFill>
                  <a:srgbClr val="003366"/>
                </a:solidFill>
                <a:latin typeface="Times New Roman" pitchFamily="18" charset="0"/>
              </a:rPr>
              <a:t>he percentage of the relevant 3D-models in the first 2*|C|-1 top matches</a:t>
            </a:r>
          </a:p>
          <a:p>
            <a:pPr lvl="1" eaLnBrk="0" hangingPunct="0">
              <a:lnSpc>
                <a:spcPct val="125000"/>
              </a:lnSpc>
              <a:buClr>
                <a:srgbClr val="FFCC00"/>
              </a:buClr>
              <a:buSzPct val="65000"/>
              <a:buFont typeface="Monotype Sorts" charset="2"/>
              <a:buChar char="l"/>
            </a:pPr>
            <a:r>
              <a:rPr lang="en-GB" sz="1800">
                <a:solidFill>
                  <a:srgbClr val="003366"/>
                </a:solidFill>
                <a:latin typeface="Times New Roman" pitchFamily="18" charset="0"/>
              </a:rPr>
              <a:t> </a:t>
            </a:r>
            <a:r>
              <a:rPr lang="en-GB" sz="1800">
                <a:solidFill>
                  <a:srgbClr val="000000"/>
                </a:solidFill>
                <a:latin typeface="Times New Roman" pitchFamily="18" charset="0"/>
              </a:rPr>
              <a:t>Recall </a:t>
            </a:r>
            <a:r>
              <a:rPr lang="en-GB" sz="1800">
                <a:solidFill>
                  <a:srgbClr val="003366"/>
                </a:solidFill>
                <a:latin typeface="Times New Roman" pitchFamily="18" charset="0"/>
              </a:rPr>
              <a:t>        </a:t>
            </a:r>
            <a:r>
              <a:rPr lang="fr-FR" sz="1800">
                <a:solidFill>
                  <a:srgbClr val="003366"/>
                </a:solidFill>
                <a:latin typeface="Times New Roman" pitchFamily="18" charset="0"/>
              </a:rPr>
              <a:t> </a:t>
            </a:r>
            <a:r>
              <a:rPr lang="en-GB" sz="1800">
                <a:solidFill>
                  <a:srgbClr val="003366"/>
                </a:solidFill>
                <a:latin typeface="Times New Roman" pitchFamily="18" charset="0"/>
              </a:rPr>
              <a:t>: </a:t>
            </a:r>
            <a:r>
              <a:rPr lang="fr-FR" sz="1800">
                <a:solidFill>
                  <a:srgbClr val="003366"/>
                </a:solidFill>
                <a:latin typeface="Times New Roman" pitchFamily="18" charset="0"/>
              </a:rPr>
              <a:t>n</a:t>
            </a:r>
            <a:r>
              <a:rPr lang="en-GB" sz="1800">
                <a:solidFill>
                  <a:srgbClr val="003366"/>
                </a:solidFill>
                <a:latin typeface="Times New Roman" pitchFamily="18" charset="0"/>
              </a:rPr>
              <a:t>umber of relevant models retrieved / |C| (size of the relevant class) </a:t>
            </a:r>
          </a:p>
          <a:p>
            <a:pPr lvl="1" eaLnBrk="0" hangingPunct="0">
              <a:lnSpc>
                <a:spcPct val="125000"/>
              </a:lnSpc>
              <a:buClr>
                <a:srgbClr val="FFCC00"/>
              </a:buClr>
              <a:buSzPct val="65000"/>
              <a:buFont typeface="Monotype Sorts" charset="2"/>
              <a:buChar char="l"/>
            </a:pPr>
            <a:r>
              <a:rPr lang="en-GB" sz="1800">
                <a:solidFill>
                  <a:srgbClr val="003366"/>
                </a:solidFill>
                <a:latin typeface="Times New Roman" pitchFamily="18" charset="0"/>
              </a:rPr>
              <a:t> </a:t>
            </a:r>
            <a:r>
              <a:rPr lang="en-GB" sz="1800">
                <a:solidFill>
                  <a:srgbClr val="000000"/>
                </a:solidFill>
                <a:latin typeface="Times New Roman" pitchFamily="18" charset="0"/>
              </a:rPr>
              <a:t>Precision </a:t>
            </a:r>
            <a:r>
              <a:rPr lang="en-GB" sz="1800">
                <a:solidFill>
                  <a:srgbClr val="003366"/>
                </a:solidFill>
                <a:latin typeface="Times New Roman" pitchFamily="18" charset="0"/>
              </a:rPr>
              <a:t>   </a:t>
            </a:r>
            <a:r>
              <a:rPr lang="fr-FR" sz="1800">
                <a:solidFill>
                  <a:srgbClr val="003366"/>
                </a:solidFill>
                <a:latin typeface="Times New Roman" pitchFamily="18" charset="0"/>
              </a:rPr>
              <a:t> </a:t>
            </a:r>
            <a:r>
              <a:rPr lang="en-GB" sz="1800">
                <a:solidFill>
                  <a:srgbClr val="003366"/>
                </a:solidFill>
                <a:latin typeface="Times New Roman" pitchFamily="18" charset="0"/>
              </a:rPr>
              <a:t>:</a:t>
            </a:r>
            <a:r>
              <a:rPr lang="fr-FR" sz="1800">
                <a:solidFill>
                  <a:srgbClr val="003366"/>
                </a:solidFill>
                <a:latin typeface="Times New Roman" pitchFamily="18" charset="0"/>
              </a:rPr>
              <a:t> n</a:t>
            </a:r>
            <a:r>
              <a:rPr lang="en-GB" sz="1800">
                <a:solidFill>
                  <a:srgbClr val="003366"/>
                </a:solidFill>
                <a:latin typeface="Times New Roman" pitchFamily="18" charset="0"/>
              </a:rPr>
              <a:t>umber of relevant models retrieved / </a:t>
            </a:r>
            <a:r>
              <a:rPr lang="fr-FR" sz="1800">
                <a:solidFill>
                  <a:srgbClr val="003366"/>
                </a:solidFill>
                <a:latin typeface="Times New Roman" pitchFamily="18" charset="0"/>
              </a:rPr>
              <a:t>n</a:t>
            </a:r>
            <a:r>
              <a:rPr lang="en-GB" sz="1800">
                <a:solidFill>
                  <a:srgbClr val="003366"/>
                </a:solidFill>
                <a:latin typeface="Times New Roman" pitchFamily="18" charset="0"/>
              </a:rPr>
              <a:t>umber of retrieved models</a:t>
            </a:r>
            <a:endParaRPr lang="fr-FR" sz="1800">
              <a:solidFill>
                <a:srgbClr val="003366"/>
              </a:solidFill>
              <a:latin typeface="Times New Roman" pitchFamily="18" charset="0"/>
            </a:endParaRPr>
          </a:p>
          <a:p>
            <a:pPr lvl="1" eaLnBrk="0" hangingPunct="0">
              <a:lnSpc>
                <a:spcPct val="125000"/>
              </a:lnSpc>
              <a:buClr>
                <a:srgbClr val="FFCC00"/>
              </a:buClr>
              <a:buSzPct val="65000"/>
              <a:buFont typeface="Monotype Sorts" charset="2"/>
              <a:buChar char="l"/>
            </a:pPr>
            <a:r>
              <a:rPr lang="fr-FR" sz="1800">
                <a:solidFill>
                  <a:srgbClr val="003366"/>
                </a:solidFill>
                <a:latin typeface="Times New Roman" pitchFamily="18" charset="0"/>
              </a:rPr>
              <a:t> </a:t>
            </a:r>
            <a:r>
              <a:rPr lang="fr-FR" sz="1800">
                <a:solidFill>
                  <a:srgbClr val="000000"/>
                </a:solidFill>
                <a:latin typeface="Times New Roman" pitchFamily="18" charset="0"/>
              </a:rPr>
              <a:t>Others </a:t>
            </a:r>
            <a:r>
              <a:rPr lang="fr-FR" sz="1800">
                <a:solidFill>
                  <a:srgbClr val="003366"/>
                </a:solidFill>
                <a:latin typeface="Times New Roman" pitchFamily="18" charset="0"/>
              </a:rPr>
              <a:t>         : </a:t>
            </a:r>
            <a:r>
              <a:rPr lang="fr-FR">
                <a:solidFill>
                  <a:srgbClr val="003366"/>
                </a:solidFill>
                <a:latin typeface="Times New Roman" pitchFamily="18" charset="0"/>
              </a:rPr>
              <a:t>E-Measure, Discounted Cumulative Gain (DCG), Normalised DCG (N-DCG)</a:t>
            </a:r>
            <a:endParaRPr lang="en-GB">
              <a:solidFill>
                <a:srgbClr val="003366"/>
              </a:solidFill>
              <a:latin typeface="Times New Roman" pitchFamily="18" charset="0"/>
            </a:endParaRPr>
          </a:p>
        </p:txBody>
      </p:sp>
      <p:sp>
        <p:nvSpPr>
          <p:cNvPr id="16388" name="Rectangle 3"/>
          <p:cNvSpPr>
            <a:spLocks noChangeArrowheads="1"/>
          </p:cNvSpPr>
          <p:nvPr/>
        </p:nvSpPr>
        <p:spPr bwMode="auto">
          <a:xfrm>
            <a:off x="1143000" y="152400"/>
            <a:ext cx="67754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fr-FR" sz="4400">
                <a:solidFill>
                  <a:srgbClr val="336699"/>
                </a:solidFill>
                <a:latin typeface="Times New Roman" pitchFamily="18" charset="0"/>
              </a:rPr>
              <a:t>Protocole Experimentale</a:t>
            </a:r>
            <a:endParaRPr lang="en-GB" sz="4400">
              <a:solidFill>
                <a:srgbClr val="336699"/>
              </a:solidFill>
              <a:latin typeface="Times New Roman" pitchFamily="18" charset="0"/>
            </a:endParaRPr>
          </a:p>
        </p:txBody>
      </p:sp>
      <p:pic>
        <p:nvPicPr>
          <p:cNvPr id="16389" name="Picture 4" descr="RR10"/>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38938" y="1671638"/>
            <a:ext cx="788987"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5" descr="RR9"/>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02525" y="1757363"/>
            <a:ext cx="1282700" cy="102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6" descr="R4-m"/>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68975" y="1582738"/>
            <a:ext cx="941388"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7" descr="img5"/>
          <p:cNvPicPr preferRelativeResize="0">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52975" y="1741488"/>
            <a:ext cx="973138"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6393" name="Object 8"/>
          <p:cNvGraphicFramePr>
            <a:graphicFrameLocks noChangeAspect="1"/>
          </p:cNvGraphicFramePr>
          <p:nvPr/>
        </p:nvGraphicFramePr>
        <p:xfrm>
          <a:off x="4876800" y="2895600"/>
          <a:ext cx="3636963" cy="1339850"/>
        </p:xfrm>
        <a:graphic>
          <a:graphicData uri="http://schemas.openxmlformats.org/presentationml/2006/ole">
            <mc:AlternateContent xmlns:mc="http://schemas.openxmlformats.org/markup-compatibility/2006">
              <mc:Choice xmlns:v="urn:schemas-microsoft-com:vml" Requires="v">
                <p:oleObj spid="_x0000_s2441230" name="Image bitmap" r:id="rId8" imgW="6095238" imgH="2238687" progId="Paint.Picture">
                  <p:embed/>
                </p:oleObj>
              </mc:Choice>
              <mc:Fallback>
                <p:oleObj name="Image bitmap" r:id="rId8" imgW="6095238" imgH="2238687" progId="Paint.Picture">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76800" y="2895600"/>
                        <a:ext cx="3636963" cy="133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155584695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Espace réservé du numéro de diapositive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85000" lnSpcReduction="20000"/>
          </a:bodyPr>
          <a:lstStyle>
            <a:lvl1pPr eaLnBrk="0" hangingPunct="0">
              <a:defRPr sz="1600">
                <a:solidFill>
                  <a:schemeClr val="accent2"/>
                </a:solidFill>
                <a:latin typeface="Arial" pitchFamily="34" charset="0"/>
                <a:ea typeface="ＭＳ Ｐゴシック" pitchFamily="34" charset="-128"/>
              </a:defRPr>
            </a:lvl1pPr>
            <a:lvl2pPr marL="742950" indent="-285750" eaLnBrk="0" hangingPunct="0">
              <a:defRPr sz="1600">
                <a:solidFill>
                  <a:schemeClr val="accent2"/>
                </a:solidFill>
                <a:latin typeface="Arial" pitchFamily="34" charset="0"/>
                <a:ea typeface="ＭＳ Ｐゴシック" pitchFamily="34" charset="-128"/>
              </a:defRPr>
            </a:lvl2pPr>
            <a:lvl3pPr marL="1143000" indent="-228600" eaLnBrk="0" hangingPunct="0">
              <a:defRPr sz="1600">
                <a:solidFill>
                  <a:schemeClr val="accent2"/>
                </a:solidFill>
                <a:latin typeface="Arial" pitchFamily="34" charset="0"/>
                <a:ea typeface="ＭＳ Ｐゴシック" pitchFamily="34" charset="-128"/>
              </a:defRPr>
            </a:lvl3pPr>
            <a:lvl4pPr marL="1600200" indent="-228600" eaLnBrk="0" hangingPunct="0">
              <a:defRPr sz="1600">
                <a:solidFill>
                  <a:schemeClr val="accent2"/>
                </a:solidFill>
                <a:latin typeface="Arial" pitchFamily="34" charset="0"/>
                <a:ea typeface="ＭＳ Ｐゴシック" pitchFamily="34" charset="-128"/>
              </a:defRPr>
            </a:lvl4pPr>
            <a:lvl5pPr marL="2057400" indent="-228600" eaLnBrk="0" hangingPunct="0">
              <a:defRPr sz="1600">
                <a:solidFill>
                  <a:schemeClr val="accent2"/>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9pPr>
          </a:lstStyle>
          <a:p>
            <a:pPr eaLnBrk="1" hangingPunct="1"/>
            <a:fld id="{C859491F-1F9C-4A96-9804-9EE3E929D096}" type="slidenum">
              <a:rPr lang="fr-FR" sz="1400" smtClean="0">
                <a:latin typeface="Comic Sans MS" pitchFamily="66" charset="0"/>
              </a:rPr>
              <a:pPr eaLnBrk="1" hangingPunct="1"/>
              <a:t>74</a:t>
            </a:fld>
            <a:endParaRPr lang="fr-FR" sz="1400" smtClean="0">
              <a:latin typeface="Comic Sans MS" pitchFamily="66" charset="0"/>
            </a:endParaRPr>
          </a:p>
        </p:txBody>
      </p:sp>
      <p:pic>
        <p:nvPicPr>
          <p:cNvPr id="174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963" y="1439863"/>
            <a:ext cx="8021637" cy="520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Rectangle 3"/>
          <p:cNvSpPr>
            <a:spLocks noChangeArrowheads="1"/>
          </p:cNvSpPr>
          <p:nvPr/>
        </p:nvSpPr>
        <p:spPr bwMode="auto">
          <a:xfrm>
            <a:off x="650875" y="3265488"/>
            <a:ext cx="7896225" cy="311150"/>
          </a:xfrm>
          <a:prstGeom prst="rect">
            <a:avLst/>
          </a:prstGeom>
          <a:noFill/>
          <a:ln w="508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17413" name="Rectangle 4"/>
          <p:cNvSpPr>
            <a:spLocks noChangeArrowheads="1"/>
          </p:cNvSpPr>
          <p:nvPr/>
        </p:nvSpPr>
        <p:spPr bwMode="auto">
          <a:xfrm>
            <a:off x="641350" y="2387600"/>
            <a:ext cx="7915275" cy="292100"/>
          </a:xfrm>
          <a:prstGeom prst="rect">
            <a:avLst/>
          </a:prstGeom>
          <a:noFill/>
          <a:ln w="508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17414" name="Rectangle 5"/>
          <p:cNvSpPr>
            <a:spLocks noGrp="1" noChangeArrowheads="1"/>
          </p:cNvSpPr>
          <p:nvPr>
            <p:ph type="title"/>
          </p:nvPr>
        </p:nvSpPr>
        <p:spPr/>
        <p:txBody>
          <a:bodyPr/>
          <a:lstStyle/>
          <a:p>
            <a:pPr eaLnBrk="1" hangingPunct="1"/>
            <a:r>
              <a:rPr lang="fr-FR" sz="3600" smtClean="0">
                <a:solidFill>
                  <a:srgbClr val="336699"/>
                </a:solidFill>
              </a:rPr>
              <a:t>PSB </a:t>
            </a:r>
            <a:r>
              <a:rPr lang="fr-FR" sz="3600" smtClean="0">
                <a:solidFill>
                  <a:srgbClr val="003366"/>
                </a:solidFill>
              </a:rPr>
              <a:t>–</a:t>
            </a:r>
            <a:r>
              <a:rPr lang="fr-FR" sz="3600" smtClean="0">
                <a:solidFill>
                  <a:srgbClr val="336699"/>
                </a:solidFill>
              </a:rPr>
              <a:t> Statistical Evaluation</a:t>
            </a:r>
            <a:endParaRPr lang="en-GB" sz="3600" smtClean="0">
              <a:solidFill>
                <a:srgbClr val="336699"/>
              </a:solidFill>
            </a:endParaRPr>
          </a:p>
        </p:txBody>
      </p:sp>
      <p:graphicFrame>
        <p:nvGraphicFramePr>
          <p:cNvPr id="17415" name="Object 6"/>
          <p:cNvGraphicFramePr>
            <a:graphicFrameLocks noChangeAspect="1"/>
          </p:cNvGraphicFramePr>
          <p:nvPr/>
        </p:nvGraphicFramePr>
        <p:xfrm>
          <a:off x="2871788" y="3343275"/>
          <a:ext cx="485775" cy="171450"/>
        </p:xfrm>
        <a:graphic>
          <a:graphicData uri="http://schemas.openxmlformats.org/presentationml/2006/ole">
            <mc:AlternateContent xmlns:mc="http://schemas.openxmlformats.org/markup-compatibility/2006">
              <mc:Choice xmlns:v="urn:schemas-microsoft-com:vml" Requires="v">
                <p:oleObj spid="_x0000_s2442254" name="Image bitmap" r:id="rId5" imgW="485586" imgH="171338" progId="Paint.Picture">
                  <p:embed/>
                </p:oleObj>
              </mc:Choice>
              <mc:Fallback>
                <p:oleObj name="Image bitmap" r:id="rId5" imgW="485586" imgH="171338"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71788" y="3343275"/>
                        <a:ext cx="485775" cy="17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129024973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Espace réservé du numéro de diapositive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85000" lnSpcReduction="20000"/>
          </a:bodyPr>
          <a:lstStyle>
            <a:lvl1pPr eaLnBrk="0" hangingPunct="0">
              <a:defRPr sz="1600">
                <a:solidFill>
                  <a:schemeClr val="accent2"/>
                </a:solidFill>
                <a:latin typeface="Arial" pitchFamily="34" charset="0"/>
                <a:ea typeface="ＭＳ Ｐゴシック" pitchFamily="34" charset="-128"/>
              </a:defRPr>
            </a:lvl1pPr>
            <a:lvl2pPr marL="742950" indent="-285750" eaLnBrk="0" hangingPunct="0">
              <a:defRPr sz="1600">
                <a:solidFill>
                  <a:schemeClr val="accent2"/>
                </a:solidFill>
                <a:latin typeface="Arial" pitchFamily="34" charset="0"/>
                <a:ea typeface="ＭＳ Ｐゴシック" pitchFamily="34" charset="-128"/>
              </a:defRPr>
            </a:lvl2pPr>
            <a:lvl3pPr marL="1143000" indent="-228600" eaLnBrk="0" hangingPunct="0">
              <a:defRPr sz="1600">
                <a:solidFill>
                  <a:schemeClr val="accent2"/>
                </a:solidFill>
                <a:latin typeface="Arial" pitchFamily="34" charset="0"/>
                <a:ea typeface="ＭＳ Ｐゴシック" pitchFamily="34" charset="-128"/>
              </a:defRPr>
            </a:lvl3pPr>
            <a:lvl4pPr marL="1600200" indent="-228600" eaLnBrk="0" hangingPunct="0">
              <a:defRPr sz="1600">
                <a:solidFill>
                  <a:schemeClr val="accent2"/>
                </a:solidFill>
                <a:latin typeface="Arial" pitchFamily="34" charset="0"/>
                <a:ea typeface="ＭＳ Ｐゴシック" pitchFamily="34" charset="-128"/>
              </a:defRPr>
            </a:lvl4pPr>
            <a:lvl5pPr marL="2057400" indent="-228600" eaLnBrk="0" hangingPunct="0">
              <a:defRPr sz="1600">
                <a:solidFill>
                  <a:schemeClr val="accent2"/>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9pPr>
          </a:lstStyle>
          <a:p>
            <a:pPr eaLnBrk="1" hangingPunct="1"/>
            <a:fld id="{78A184DB-881A-442A-9514-98A69C490652}" type="slidenum">
              <a:rPr lang="fr-FR" sz="1400" smtClean="0">
                <a:latin typeface="Comic Sans MS" pitchFamily="66" charset="0"/>
              </a:rPr>
              <a:pPr eaLnBrk="1" hangingPunct="1"/>
              <a:t>75</a:t>
            </a:fld>
            <a:endParaRPr lang="fr-FR" sz="1400" smtClean="0">
              <a:latin typeface="Comic Sans MS" pitchFamily="66" charset="0"/>
            </a:endParaRPr>
          </a:p>
        </p:txBody>
      </p:sp>
      <p:pic>
        <p:nvPicPr>
          <p:cNvPr id="18435" name="Picture 2" descr="D:\Documents and Settings\filali.PROF\Bureau\fr.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447800"/>
            <a:ext cx="8229600"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3"/>
          <p:cNvSpPr>
            <a:spLocks noGrp="1" noChangeArrowheads="1"/>
          </p:cNvSpPr>
          <p:nvPr>
            <p:ph type="title"/>
          </p:nvPr>
        </p:nvSpPr>
        <p:spPr>
          <a:xfrm>
            <a:off x="806450" y="188913"/>
            <a:ext cx="7604125" cy="647700"/>
          </a:xfrm>
        </p:spPr>
        <p:txBody>
          <a:bodyPr/>
          <a:lstStyle/>
          <a:p>
            <a:pPr eaLnBrk="1" hangingPunct="1"/>
            <a:r>
              <a:rPr lang="fr-FR" sz="3600" smtClean="0">
                <a:solidFill>
                  <a:srgbClr val="336699"/>
                </a:solidFill>
              </a:rPr>
              <a:t>PSB </a:t>
            </a:r>
            <a:r>
              <a:rPr lang="fr-FR" sz="3600" smtClean="0">
                <a:solidFill>
                  <a:srgbClr val="003366"/>
                </a:solidFill>
              </a:rPr>
              <a:t>–</a:t>
            </a:r>
            <a:r>
              <a:rPr lang="fr-FR" sz="3600" smtClean="0">
                <a:solidFill>
                  <a:srgbClr val="336699"/>
                </a:solidFill>
              </a:rPr>
              <a:t> Recall/Precision</a:t>
            </a:r>
            <a:endParaRPr lang="en-GB" sz="3600" smtClean="0">
              <a:solidFill>
                <a:srgbClr val="336699"/>
              </a:solidFill>
            </a:endParaRPr>
          </a:p>
        </p:txBody>
      </p:sp>
    </p:spTree>
    <p:extLst>
      <p:ext uri="{BB962C8B-B14F-4D97-AF65-F5344CB8AC3E}">
        <p14:creationId xmlns:p14="http://schemas.microsoft.com/office/powerpoint/2010/main" val="261471813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Espace réservé du numéro de diapositive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85000" lnSpcReduction="20000"/>
          </a:bodyPr>
          <a:lstStyle>
            <a:lvl1pPr eaLnBrk="0" hangingPunct="0">
              <a:defRPr sz="1600">
                <a:solidFill>
                  <a:schemeClr val="accent2"/>
                </a:solidFill>
                <a:latin typeface="Arial" pitchFamily="34" charset="0"/>
                <a:ea typeface="ＭＳ Ｐゴシック" pitchFamily="34" charset="-128"/>
              </a:defRPr>
            </a:lvl1pPr>
            <a:lvl2pPr marL="742950" indent="-285750" eaLnBrk="0" hangingPunct="0">
              <a:defRPr sz="1600">
                <a:solidFill>
                  <a:schemeClr val="accent2"/>
                </a:solidFill>
                <a:latin typeface="Arial" pitchFamily="34" charset="0"/>
                <a:ea typeface="ＭＳ Ｐゴシック" pitchFamily="34" charset="-128"/>
              </a:defRPr>
            </a:lvl2pPr>
            <a:lvl3pPr marL="1143000" indent="-228600" eaLnBrk="0" hangingPunct="0">
              <a:defRPr sz="1600">
                <a:solidFill>
                  <a:schemeClr val="accent2"/>
                </a:solidFill>
                <a:latin typeface="Arial" pitchFamily="34" charset="0"/>
                <a:ea typeface="ＭＳ Ｐゴシック" pitchFamily="34" charset="-128"/>
              </a:defRPr>
            </a:lvl3pPr>
            <a:lvl4pPr marL="1600200" indent="-228600" eaLnBrk="0" hangingPunct="0">
              <a:defRPr sz="1600">
                <a:solidFill>
                  <a:schemeClr val="accent2"/>
                </a:solidFill>
                <a:latin typeface="Arial" pitchFamily="34" charset="0"/>
                <a:ea typeface="ＭＳ Ｐゴシック" pitchFamily="34" charset="-128"/>
              </a:defRPr>
            </a:lvl4pPr>
            <a:lvl5pPr marL="2057400" indent="-228600" eaLnBrk="0" hangingPunct="0">
              <a:defRPr sz="1600">
                <a:solidFill>
                  <a:schemeClr val="accent2"/>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9pPr>
          </a:lstStyle>
          <a:p>
            <a:pPr eaLnBrk="1" hangingPunct="1"/>
            <a:fld id="{90CC3A6F-DF84-4968-87A2-CDBB1B21F575}" type="slidenum">
              <a:rPr lang="fr-FR" sz="1400" smtClean="0">
                <a:latin typeface="Comic Sans MS" pitchFamily="66" charset="0"/>
              </a:rPr>
              <a:pPr eaLnBrk="1" hangingPunct="1"/>
              <a:t>76</a:t>
            </a:fld>
            <a:endParaRPr lang="fr-FR" sz="1400" smtClean="0">
              <a:latin typeface="Comic Sans MS" pitchFamily="66" charset="0"/>
            </a:endParaRPr>
          </a:p>
        </p:txBody>
      </p:sp>
      <p:pic>
        <p:nvPicPr>
          <p:cNvPr id="1945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613" y="1404938"/>
            <a:ext cx="8174037"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6371" name="Rectangle 3"/>
          <p:cNvSpPr>
            <a:spLocks noGrp="1" noChangeArrowheads="1"/>
          </p:cNvSpPr>
          <p:nvPr>
            <p:ph type="title"/>
          </p:nvPr>
        </p:nvSpPr>
        <p:spPr>
          <a:xfrm>
            <a:off x="779463" y="238125"/>
            <a:ext cx="7677150" cy="431800"/>
          </a:xfrm>
        </p:spPr>
        <p:txBody>
          <a:bodyPr>
            <a:normAutofit fontScale="90000"/>
          </a:bodyPr>
          <a:lstStyle/>
          <a:p>
            <a:pPr eaLnBrk="1" hangingPunct="1">
              <a:defRPr/>
            </a:pPr>
            <a:r>
              <a:rPr lang="en-GB" sz="4000" smtClean="0">
                <a:solidFill>
                  <a:srgbClr val="336699"/>
                </a:solidFill>
                <a:cs typeface="+mj-cs"/>
              </a:rPr>
              <a:t>Robustness </a:t>
            </a:r>
            <a:r>
              <a:rPr lang="fr-FR" sz="4000" smtClean="0">
                <a:solidFill>
                  <a:srgbClr val="336699"/>
                </a:solidFill>
                <a:cs typeface="+mj-cs"/>
              </a:rPr>
              <a:t>E</a:t>
            </a:r>
            <a:r>
              <a:rPr lang="en-GB" sz="4000" smtClean="0">
                <a:solidFill>
                  <a:srgbClr val="336699"/>
                </a:solidFill>
                <a:cs typeface="+mj-cs"/>
              </a:rPr>
              <a:t>valuation</a:t>
            </a:r>
            <a:endParaRPr lang="en-GB" smtClean="0">
              <a:cs typeface="+mj-cs"/>
            </a:endParaRPr>
          </a:p>
        </p:txBody>
      </p:sp>
    </p:spTree>
    <p:extLst>
      <p:ext uri="{BB962C8B-B14F-4D97-AF65-F5344CB8AC3E}">
        <p14:creationId xmlns:p14="http://schemas.microsoft.com/office/powerpoint/2010/main" val="97612351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Espace réservé du numéro de diapositive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85000" lnSpcReduction="20000"/>
          </a:bodyPr>
          <a:lstStyle>
            <a:lvl1pPr eaLnBrk="0" hangingPunct="0">
              <a:defRPr sz="1600">
                <a:solidFill>
                  <a:schemeClr val="accent2"/>
                </a:solidFill>
                <a:latin typeface="Arial" pitchFamily="34" charset="0"/>
                <a:ea typeface="ＭＳ Ｐゴシック" pitchFamily="34" charset="-128"/>
              </a:defRPr>
            </a:lvl1pPr>
            <a:lvl2pPr marL="742950" indent="-285750" eaLnBrk="0" hangingPunct="0">
              <a:defRPr sz="1600">
                <a:solidFill>
                  <a:schemeClr val="accent2"/>
                </a:solidFill>
                <a:latin typeface="Arial" pitchFamily="34" charset="0"/>
                <a:ea typeface="ＭＳ Ｐゴシック" pitchFamily="34" charset="-128"/>
              </a:defRPr>
            </a:lvl2pPr>
            <a:lvl3pPr marL="1143000" indent="-228600" eaLnBrk="0" hangingPunct="0">
              <a:defRPr sz="1600">
                <a:solidFill>
                  <a:schemeClr val="accent2"/>
                </a:solidFill>
                <a:latin typeface="Arial" pitchFamily="34" charset="0"/>
                <a:ea typeface="ＭＳ Ｐゴシック" pitchFamily="34" charset="-128"/>
              </a:defRPr>
            </a:lvl3pPr>
            <a:lvl4pPr marL="1600200" indent="-228600" eaLnBrk="0" hangingPunct="0">
              <a:defRPr sz="1600">
                <a:solidFill>
                  <a:schemeClr val="accent2"/>
                </a:solidFill>
                <a:latin typeface="Arial" pitchFamily="34" charset="0"/>
                <a:ea typeface="ＭＳ Ｐゴシック" pitchFamily="34" charset="-128"/>
              </a:defRPr>
            </a:lvl4pPr>
            <a:lvl5pPr marL="2057400" indent="-228600" eaLnBrk="0" hangingPunct="0">
              <a:defRPr sz="1600">
                <a:solidFill>
                  <a:schemeClr val="accent2"/>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accent2"/>
                </a:solidFill>
                <a:latin typeface="Arial" pitchFamily="34" charset="0"/>
                <a:ea typeface="ＭＳ Ｐゴシック" pitchFamily="34" charset="-128"/>
              </a:defRPr>
            </a:lvl9pPr>
          </a:lstStyle>
          <a:p>
            <a:pPr eaLnBrk="1" hangingPunct="1"/>
            <a:fld id="{3CE3E3D3-4671-4A45-9130-379B382F8EF8}" type="slidenum">
              <a:rPr lang="fr-FR" sz="1400" smtClean="0">
                <a:latin typeface="Comic Sans MS" pitchFamily="66" charset="0"/>
              </a:rPr>
              <a:pPr eaLnBrk="1" hangingPunct="1"/>
              <a:t>77</a:t>
            </a:fld>
            <a:endParaRPr lang="fr-FR" sz="1400" smtClean="0">
              <a:latin typeface="Comic Sans MS" pitchFamily="66" charset="0"/>
            </a:endParaRPr>
          </a:p>
        </p:txBody>
      </p:sp>
      <p:pic>
        <p:nvPicPr>
          <p:cNvPr id="204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447800"/>
            <a:ext cx="7689850" cy="454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7395" name="Rectangle 3"/>
          <p:cNvSpPr>
            <a:spLocks noGrp="1" noChangeArrowheads="1"/>
          </p:cNvSpPr>
          <p:nvPr>
            <p:ph type="title"/>
          </p:nvPr>
        </p:nvSpPr>
        <p:spPr>
          <a:xfrm>
            <a:off x="779463" y="238125"/>
            <a:ext cx="7677150" cy="431800"/>
          </a:xfrm>
        </p:spPr>
        <p:txBody>
          <a:bodyPr>
            <a:normAutofit fontScale="90000"/>
          </a:bodyPr>
          <a:lstStyle/>
          <a:p>
            <a:pPr eaLnBrk="1" hangingPunct="1">
              <a:defRPr/>
            </a:pPr>
            <a:r>
              <a:rPr lang="en-GB" sz="4000" smtClean="0">
                <a:solidFill>
                  <a:srgbClr val="336699"/>
                </a:solidFill>
                <a:cs typeface="+mj-cs"/>
              </a:rPr>
              <a:t>Robustness </a:t>
            </a:r>
            <a:r>
              <a:rPr lang="fr-FR" sz="4000" smtClean="0">
                <a:solidFill>
                  <a:srgbClr val="336699"/>
                </a:solidFill>
                <a:cs typeface="+mj-cs"/>
              </a:rPr>
              <a:t>E</a:t>
            </a:r>
            <a:r>
              <a:rPr lang="en-GB" sz="4000" smtClean="0">
                <a:solidFill>
                  <a:srgbClr val="336699"/>
                </a:solidFill>
                <a:cs typeface="+mj-cs"/>
              </a:rPr>
              <a:t>valuation</a:t>
            </a:r>
            <a:endParaRPr lang="en-GB" smtClean="0">
              <a:cs typeface="+mj-cs"/>
            </a:endParaRPr>
          </a:p>
        </p:txBody>
      </p:sp>
    </p:spTree>
    <p:extLst>
      <p:ext uri="{BB962C8B-B14F-4D97-AF65-F5344CB8AC3E}">
        <p14:creationId xmlns:p14="http://schemas.microsoft.com/office/powerpoint/2010/main" val="24771077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a:xfrm>
            <a:off x="1371600" y="3127375"/>
            <a:ext cx="7123113" cy="1673225"/>
          </a:xfrm>
        </p:spPr>
        <p:txBody>
          <a:bodyPr/>
          <a:lstStyle/>
          <a:p>
            <a:pPr algn="ctr"/>
            <a:r>
              <a:rPr lang="fr-FR" sz="3600" b="1" dirty="0">
                <a:solidFill>
                  <a:srgbClr val="003399"/>
                </a:solidFill>
                <a:latin typeface="Comic Sans MS" pitchFamily="66" charset="0"/>
              </a:rPr>
              <a:t>Approche structurelle</a:t>
            </a:r>
          </a:p>
          <a:p>
            <a:endParaRPr lang="fr-FR" dirty="0"/>
          </a:p>
        </p:txBody>
      </p:sp>
      <p:sp>
        <p:nvSpPr>
          <p:cNvPr id="3" name="Titre 2"/>
          <p:cNvSpPr>
            <a:spLocks noGrp="1"/>
          </p:cNvSpPr>
          <p:nvPr>
            <p:ph type="title"/>
          </p:nvPr>
        </p:nvSpPr>
        <p:spPr/>
        <p:txBody>
          <a:bodyPr/>
          <a:lstStyle/>
          <a:p>
            <a:endParaRPr lang="fr-FR"/>
          </a:p>
        </p:txBody>
      </p:sp>
    </p:spTree>
    <p:extLst>
      <p:ext uri="{BB962C8B-B14F-4D97-AF65-F5344CB8AC3E}">
        <p14:creationId xmlns:p14="http://schemas.microsoft.com/office/powerpoint/2010/main" val="49956987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Espace réservé du numéro de diapositive 5"/>
          <p:cNvSpPr>
            <a:spLocks noGrp="1"/>
          </p:cNvSpPr>
          <p:nvPr>
            <p:ph type="sldNum" sz="quarter" idx="12"/>
          </p:nvPr>
        </p:nvSpPr>
        <p:spPr>
          <a:xfrm>
            <a:off x="0" y="1729422"/>
            <a:ext cx="533400" cy="244476"/>
          </a:xfrm>
          <a:noFill/>
        </p:spPr>
        <p:txBody>
          <a:bodyPr>
            <a:normAutofit fontScale="85000" lnSpcReduction="20000"/>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eaLnBrk="1" hangingPunct="1"/>
            <a:fld id="{1DC6CB2B-B717-4457-A896-C97C6354E032}" type="slidenum">
              <a:rPr lang="fr-FR" sz="1400" smtClean="0">
                <a:latin typeface="Comic Sans MS" pitchFamily="66" charset="0"/>
              </a:rPr>
              <a:pPr eaLnBrk="1" hangingPunct="1"/>
              <a:t>79</a:t>
            </a:fld>
            <a:endParaRPr lang="fr-FR" sz="1400" smtClean="0">
              <a:latin typeface="Comic Sans MS" pitchFamily="66" charset="0"/>
            </a:endParaRPr>
          </a:p>
        </p:txBody>
      </p:sp>
      <p:sp>
        <p:nvSpPr>
          <p:cNvPr id="4099" name="Rectangle 2"/>
          <p:cNvSpPr>
            <a:spLocks noGrp="1" noChangeArrowheads="1"/>
          </p:cNvSpPr>
          <p:nvPr>
            <p:ph type="title"/>
          </p:nvPr>
        </p:nvSpPr>
        <p:spPr>
          <a:xfrm>
            <a:off x="533400" y="0"/>
            <a:ext cx="7772400" cy="1143000"/>
          </a:xfrm>
        </p:spPr>
        <p:txBody>
          <a:bodyPr/>
          <a:lstStyle/>
          <a:p>
            <a:pPr eaLnBrk="1" hangingPunct="1"/>
            <a:r>
              <a:rPr lang="en-US" smtClean="0"/>
              <a:t>Structural Shape Descriptors</a:t>
            </a:r>
          </a:p>
        </p:txBody>
      </p:sp>
      <p:sp>
        <p:nvSpPr>
          <p:cNvPr id="4100" name="Rectangle 3"/>
          <p:cNvSpPr>
            <a:spLocks noGrp="1" noChangeArrowheads="1"/>
          </p:cNvSpPr>
          <p:nvPr>
            <p:ph type="body" idx="1"/>
          </p:nvPr>
        </p:nvSpPr>
        <p:spPr>
          <a:xfrm>
            <a:off x="533400" y="1600200"/>
            <a:ext cx="7772400" cy="1524000"/>
          </a:xfrm>
        </p:spPr>
        <p:txBody>
          <a:bodyPr>
            <a:normAutofit lnSpcReduction="10000"/>
          </a:bodyPr>
          <a:lstStyle/>
          <a:p>
            <a:pPr marL="0" indent="0" eaLnBrk="1" hangingPunct="1">
              <a:buFontTx/>
              <a:buNone/>
            </a:pPr>
            <a:r>
              <a:rPr lang="en-US" sz="2000" smtClean="0"/>
              <a:t>Approche générale: </a:t>
            </a:r>
          </a:p>
          <a:p>
            <a:pPr lvl="1" eaLnBrk="1" hangingPunct="1"/>
            <a:r>
              <a:rPr lang="en-US" sz="1600" smtClean="0"/>
              <a:t>Construire un graphe où les noeuds représetents des parties de l’objet et les arrêtes représetent les relations entres les différentes parties. </a:t>
            </a:r>
          </a:p>
          <a:p>
            <a:pPr lvl="1" eaLnBrk="1" hangingPunct="1"/>
            <a:r>
              <a:rPr lang="en-US" sz="1600" smtClean="0"/>
              <a:t>Comparer les noeud.</a:t>
            </a:r>
          </a:p>
          <a:p>
            <a:pPr lvl="1" eaLnBrk="1" hangingPunct="1"/>
            <a:r>
              <a:rPr lang="en-US" sz="1600" smtClean="0"/>
              <a:t>Comparer les graphes</a:t>
            </a:r>
            <a:endParaRPr lang="en-US" sz="1400" smtClean="0"/>
          </a:p>
        </p:txBody>
      </p:sp>
      <p:graphicFrame>
        <p:nvGraphicFramePr>
          <p:cNvPr id="4101" name="Object 5"/>
          <p:cNvGraphicFramePr>
            <a:graphicFrameLocks noChangeAspect="1"/>
          </p:cNvGraphicFramePr>
          <p:nvPr>
            <p:extLst>
              <p:ext uri="{D42A27DB-BD31-4B8C-83A1-F6EECF244321}">
                <p14:modId xmlns:p14="http://schemas.microsoft.com/office/powerpoint/2010/main" val="3111967021"/>
              </p:ext>
            </p:extLst>
          </p:nvPr>
        </p:nvGraphicFramePr>
        <p:xfrm>
          <a:off x="565150" y="4191000"/>
          <a:ext cx="1400175" cy="1649413"/>
        </p:xfrm>
        <a:graphic>
          <a:graphicData uri="http://schemas.openxmlformats.org/presentationml/2006/ole">
            <mc:AlternateContent xmlns:mc="http://schemas.openxmlformats.org/markup-compatibility/2006">
              <mc:Choice xmlns:v="urn:schemas-microsoft-com:vml" Requires="v">
                <p:oleObj spid="_x0000_s2443321" name="Photo Editor Photo" r:id="rId4" imgW="6095238" imgH="4571429" progId="MSPhotoEd.3">
                  <p:embed/>
                </p:oleObj>
              </mc:Choice>
              <mc:Fallback>
                <p:oleObj name="Photo Editor Photo" r:id="rId4" imgW="6095238" imgH="4571429"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18182" r="18182"/>
                      <a:stretch>
                        <a:fillRect/>
                      </a:stretch>
                    </p:blipFill>
                    <p:spPr bwMode="auto">
                      <a:xfrm>
                        <a:off x="565150" y="4191000"/>
                        <a:ext cx="1400175" cy="1649413"/>
                      </a:xfrm>
                      <a:prstGeom prst="rect">
                        <a:avLst/>
                      </a:prstGeom>
                      <a:noFill/>
                      <a:ln w="28575">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02" name="Line 6"/>
          <p:cNvSpPr>
            <a:spLocks noChangeShapeType="1"/>
          </p:cNvSpPr>
          <p:nvPr/>
        </p:nvSpPr>
        <p:spPr bwMode="auto">
          <a:xfrm>
            <a:off x="2024063" y="5014913"/>
            <a:ext cx="407987" cy="0"/>
          </a:xfrm>
          <a:prstGeom prst="line">
            <a:avLst/>
          </a:prstGeom>
          <a:noFill/>
          <a:ln w="5715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grpSp>
        <p:nvGrpSpPr>
          <p:cNvPr id="4103" name="Group 7"/>
          <p:cNvGrpSpPr>
            <a:grpSpLocks/>
          </p:cNvGrpSpPr>
          <p:nvPr/>
        </p:nvGrpSpPr>
        <p:grpSpPr bwMode="auto">
          <a:xfrm>
            <a:off x="2432050" y="4343400"/>
            <a:ext cx="920750" cy="1163638"/>
            <a:chOff x="2208" y="2064"/>
            <a:chExt cx="912" cy="1152"/>
          </a:xfrm>
        </p:grpSpPr>
        <p:sp>
          <p:nvSpPr>
            <p:cNvPr id="4173" name="Oval 8"/>
            <p:cNvSpPr>
              <a:spLocks noChangeArrowheads="1"/>
            </p:cNvSpPr>
            <p:nvPr/>
          </p:nvSpPr>
          <p:spPr bwMode="auto">
            <a:xfrm>
              <a:off x="2592" y="2064"/>
              <a:ext cx="144" cy="144"/>
            </a:xfrm>
            <a:prstGeom prst="ellipse">
              <a:avLst/>
            </a:prstGeom>
            <a:noFill/>
            <a:ln w="2857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4174" name="Oval 9"/>
            <p:cNvSpPr>
              <a:spLocks noChangeArrowheads="1"/>
            </p:cNvSpPr>
            <p:nvPr/>
          </p:nvSpPr>
          <p:spPr bwMode="auto">
            <a:xfrm>
              <a:off x="2400" y="2352"/>
              <a:ext cx="144" cy="144"/>
            </a:xfrm>
            <a:prstGeom prst="ellipse">
              <a:avLst/>
            </a:prstGeom>
            <a:noFill/>
            <a:ln w="2857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4175" name="Oval 10"/>
            <p:cNvSpPr>
              <a:spLocks noChangeArrowheads="1"/>
            </p:cNvSpPr>
            <p:nvPr/>
          </p:nvSpPr>
          <p:spPr bwMode="auto">
            <a:xfrm>
              <a:off x="2784" y="2352"/>
              <a:ext cx="144" cy="144"/>
            </a:xfrm>
            <a:prstGeom prst="ellipse">
              <a:avLst/>
            </a:prstGeom>
            <a:noFill/>
            <a:ln w="2857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4176" name="Oval 11"/>
            <p:cNvSpPr>
              <a:spLocks noChangeArrowheads="1"/>
            </p:cNvSpPr>
            <p:nvPr/>
          </p:nvSpPr>
          <p:spPr bwMode="auto">
            <a:xfrm>
              <a:off x="2592" y="2352"/>
              <a:ext cx="144" cy="144"/>
            </a:xfrm>
            <a:prstGeom prst="ellipse">
              <a:avLst/>
            </a:prstGeom>
            <a:noFill/>
            <a:ln w="2857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4177" name="Oval 12"/>
            <p:cNvSpPr>
              <a:spLocks noChangeArrowheads="1"/>
            </p:cNvSpPr>
            <p:nvPr/>
          </p:nvSpPr>
          <p:spPr bwMode="auto">
            <a:xfrm>
              <a:off x="2976" y="2352"/>
              <a:ext cx="144" cy="144"/>
            </a:xfrm>
            <a:prstGeom prst="ellipse">
              <a:avLst/>
            </a:prstGeom>
            <a:noFill/>
            <a:ln w="2857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4178" name="Oval 13"/>
            <p:cNvSpPr>
              <a:spLocks noChangeArrowheads="1"/>
            </p:cNvSpPr>
            <p:nvPr/>
          </p:nvSpPr>
          <p:spPr bwMode="auto">
            <a:xfrm>
              <a:off x="2208" y="2352"/>
              <a:ext cx="144" cy="144"/>
            </a:xfrm>
            <a:prstGeom prst="ellipse">
              <a:avLst/>
            </a:prstGeom>
            <a:noFill/>
            <a:ln w="2857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4179" name="Oval 14"/>
            <p:cNvSpPr>
              <a:spLocks noChangeArrowheads="1"/>
            </p:cNvSpPr>
            <p:nvPr/>
          </p:nvSpPr>
          <p:spPr bwMode="auto">
            <a:xfrm>
              <a:off x="2592" y="2640"/>
              <a:ext cx="144" cy="144"/>
            </a:xfrm>
            <a:prstGeom prst="ellipse">
              <a:avLst/>
            </a:prstGeom>
            <a:noFill/>
            <a:ln w="2857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4180" name="Oval 15"/>
            <p:cNvSpPr>
              <a:spLocks noChangeArrowheads="1"/>
            </p:cNvSpPr>
            <p:nvPr/>
          </p:nvSpPr>
          <p:spPr bwMode="auto">
            <a:xfrm>
              <a:off x="2832" y="2832"/>
              <a:ext cx="144" cy="144"/>
            </a:xfrm>
            <a:prstGeom prst="ellipse">
              <a:avLst/>
            </a:prstGeom>
            <a:noFill/>
            <a:ln w="2857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4181" name="Oval 16"/>
            <p:cNvSpPr>
              <a:spLocks noChangeArrowheads="1"/>
            </p:cNvSpPr>
            <p:nvPr/>
          </p:nvSpPr>
          <p:spPr bwMode="auto">
            <a:xfrm>
              <a:off x="2832" y="3072"/>
              <a:ext cx="144" cy="144"/>
            </a:xfrm>
            <a:prstGeom prst="ellipse">
              <a:avLst/>
            </a:prstGeom>
            <a:noFill/>
            <a:ln w="2857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4182" name="Oval 17"/>
            <p:cNvSpPr>
              <a:spLocks noChangeArrowheads="1"/>
            </p:cNvSpPr>
            <p:nvPr/>
          </p:nvSpPr>
          <p:spPr bwMode="auto">
            <a:xfrm>
              <a:off x="2352" y="2832"/>
              <a:ext cx="144" cy="144"/>
            </a:xfrm>
            <a:prstGeom prst="ellipse">
              <a:avLst/>
            </a:prstGeom>
            <a:noFill/>
            <a:ln w="2857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4183" name="Oval 18"/>
            <p:cNvSpPr>
              <a:spLocks noChangeArrowheads="1"/>
            </p:cNvSpPr>
            <p:nvPr/>
          </p:nvSpPr>
          <p:spPr bwMode="auto">
            <a:xfrm>
              <a:off x="2352" y="3072"/>
              <a:ext cx="144" cy="144"/>
            </a:xfrm>
            <a:prstGeom prst="ellipse">
              <a:avLst/>
            </a:prstGeom>
            <a:noFill/>
            <a:ln w="2857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4184" name="Line 19"/>
            <p:cNvSpPr>
              <a:spLocks noChangeShapeType="1"/>
            </p:cNvSpPr>
            <p:nvPr/>
          </p:nvSpPr>
          <p:spPr bwMode="auto">
            <a:xfrm>
              <a:off x="2667" y="2208"/>
              <a:ext cx="0" cy="144"/>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4185" name="Line 20"/>
            <p:cNvSpPr>
              <a:spLocks noChangeShapeType="1"/>
            </p:cNvSpPr>
            <p:nvPr/>
          </p:nvSpPr>
          <p:spPr bwMode="auto">
            <a:xfrm flipH="1" flipV="1">
              <a:off x="2730" y="2424"/>
              <a:ext cx="54" cy="3"/>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4186" name="Line 21"/>
            <p:cNvSpPr>
              <a:spLocks noChangeShapeType="1"/>
            </p:cNvSpPr>
            <p:nvPr/>
          </p:nvSpPr>
          <p:spPr bwMode="auto">
            <a:xfrm flipH="1" flipV="1">
              <a:off x="2928" y="2424"/>
              <a:ext cx="54" cy="3"/>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4187" name="Line 22"/>
            <p:cNvSpPr>
              <a:spLocks noChangeShapeType="1"/>
            </p:cNvSpPr>
            <p:nvPr/>
          </p:nvSpPr>
          <p:spPr bwMode="auto">
            <a:xfrm flipH="1" flipV="1">
              <a:off x="2544" y="2424"/>
              <a:ext cx="54" cy="3"/>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4188" name="Line 23"/>
            <p:cNvSpPr>
              <a:spLocks noChangeShapeType="1"/>
            </p:cNvSpPr>
            <p:nvPr/>
          </p:nvSpPr>
          <p:spPr bwMode="auto">
            <a:xfrm flipH="1" flipV="1">
              <a:off x="2352" y="2424"/>
              <a:ext cx="54" cy="3"/>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4189" name="Line 24"/>
            <p:cNvSpPr>
              <a:spLocks noChangeShapeType="1"/>
            </p:cNvSpPr>
            <p:nvPr/>
          </p:nvSpPr>
          <p:spPr bwMode="auto">
            <a:xfrm>
              <a:off x="2667" y="2496"/>
              <a:ext cx="0" cy="144"/>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4190" name="Line 25"/>
            <p:cNvSpPr>
              <a:spLocks noChangeShapeType="1"/>
            </p:cNvSpPr>
            <p:nvPr/>
          </p:nvSpPr>
          <p:spPr bwMode="auto">
            <a:xfrm flipH="1">
              <a:off x="2481" y="2763"/>
              <a:ext cx="138" cy="102"/>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a:p>
          </p:txBody>
        </p:sp>
        <p:sp>
          <p:nvSpPr>
            <p:cNvPr id="4191" name="Line 26"/>
            <p:cNvSpPr>
              <a:spLocks noChangeShapeType="1"/>
            </p:cNvSpPr>
            <p:nvPr/>
          </p:nvSpPr>
          <p:spPr bwMode="auto">
            <a:xfrm>
              <a:off x="2421" y="2976"/>
              <a:ext cx="0"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a:p>
          </p:txBody>
        </p:sp>
        <p:sp>
          <p:nvSpPr>
            <p:cNvPr id="4192" name="Line 27"/>
            <p:cNvSpPr>
              <a:spLocks noChangeShapeType="1"/>
            </p:cNvSpPr>
            <p:nvPr/>
          </p:nvSpPr>
          <p:spPr bwMode="auto">
            <a:xfrm>
              <a:off x="2907" y="2976"/>
              <a:ext cx="0"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a:p>
          </p:txBody>
        </p:sp>
        <p:sp>
          <p:nvSpPr>
            <p:cNvPr id="4193" name="Line 28"/>
            <p:cNvSpPr>
              <a:spLocks noChangeShapeType="1"/>
            </p:cNvSpPr>
            <p:nvPr/>
          </p:nvSpPr>
          <p:spPr bwMode="auto">
            <a:xfrm>
              <a:off x="2730" y="2763"/>
              <a:ext cx="120" cy="9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a:p>
          </p:txBody>
        </p:sp>
      </p:grpSp>
      <p:graphicFrame>
        <p:nvGraphicFramePr>
          <p:cNvPr id="4104" name="Object 29"/>
          <p:cNvGraphicFramePr>
            <a:graphicFrameLocks noChangeAspect="1"/>
          </p:cNvGraphicFramePr>
          <p:nvPr>
            <p:extLst>
              <p:ext uri="{D42A27DB-BD31-4B8C-83A1-F6EECF244321}">
                <p14:modId xmlns:p14="http://schemas.microsoft.com/office/powerpoint/2010/main" val="3122269651"/>
              </p:ext>
            </p:extLst>
          </p:nvPr>
        </p:nvGraphicFramePr>
        <p:xfrm>
          <a:off x="5119688" y="3662363"/>
          <a:ext cx="1204912" cy="903287"/>
        </p:xfrm>
        <a:graphic>
          <a:graphicData uri="http://schemas.openxmlformats.org/presentationml/2006/ole">
            <mc:AlternateContent xmlns:mc="http://schemas.openxmlformats.org/markup-compatibility/2006">
              <mc:Choice xmlns:v="urn:schemas-microsoft-com:vml" Requires="v">
                <p:oleObj spid="_x0000_s2443322" name="Photo Editor Photo" r:id="rId6" imgW="6095238" imgH="4571429" progId="MSPhotoEd.3">
                  <p:embed/>
                </p:oleObj>
              </mc:Choice>
              <mc:Fallback>
                <p:oleObj name="Photo Editor Photo" r:id="rId6" imgW="6095238" imgH="4571429"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19688" y="3662363"/>
                        <a:ext cx="1204912" cy="903287"/>
                      </a:xfrm>
                      <a:prstGeom prst="rect">
                        <a:avLst/>
                      </a:prstGeom>
                      <a:noFill/>
                      <a:ln w="28575">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4105" name="Group 30"/>
          <p:cNvGrpSpPr>
            <a:grpSpLocks/>
          </p:cNvGrpSpPr>
          <p:nvPr/>
        </p:nvGrpSpPr>
        <p:grpSpPr bwMode="auto">
          <a:xfrm>
            <a:off x="4175125" y="3678238"/>
            <a:ext cx="652463" cy="823912"/>
            <a:chOff x="2208" y="2064"/>
            <a:chExt cx="912" cy="1152"/>
          </a:xfrm>
        </p:grpSpPr>
        <p:sp>
          <p:nvSpPr>
            <p:cNvPr id="4152" name="Oval 31"/>
            <p:cNvSpPr>
              <a:spLocks noChangeArrowheads="1"/>
            </p:cNvSpPr>
            <p:nvPr/>
          </p:nvSpPr>
          <p:spPr bwMode="auto">
            <a:xfrm>
              <a:off x="2592" y="2064"/>
              <a:ext cx="144" cy="144"/>
            </a:xfrm>
            <a:prstGeom prst="ellipse">
              <a:avLst/>
            </a:prstGeom>
            <a:noFill/>
            <a:ln w="127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4153" name="Oval 32"/>
            <p:cNvSpPr>
              <a:spLocks noChangeArrowheads="1"/>
            </p:cNvSpPr>
            <p:nvPr/>
          </p:nvSpPr>
          <p:spPr bwMode="auto">
            <a:xfrm>
              <a:off x="2400" y="2352"/>
              <a:ext cx="144" cy="144"/>
            </a:xfrm>
            <a:prstGeom prst="ellipse">
              <a:avLst/>
            </a:prstGeom>
            <a:noFill/>
            <a:ln w="127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4154" name="Oval 33"/>
            <p:cNvSpPr>
              <a:spLocks noChangeArrowheads="1"/>
            </p:cNvSpPr>
            <p:nvPr/>
          </p:nvSpPr>
          <p:spPr bwMode="auto">
            <a:xfrm>
              <a:off x="2784" y="2352"/>
              <a:ext cx="144" cy="144"/>
            </a:xfrm>
            <a:prstGeom prst="ellipse">
              <a:avLst/>
            </a:prstGeom>
            <a:noFill/>
            <a:ln w="127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4155" name="Oval 34"/>
            <p:cNvSpPr>
              <a:spLocks noChangeArrowheads="1"/>
            </p:cNvSpPr>
            <p:nvPr/>
          </p:nvSpPr>
          <p:spPr bwMode="auto">
            <a:xfrm>
              <a:off x="2592" y="2352"/>
              <a:ext cx="144" cy="144"/>
            </a:xfrm>
            <a:prstGeom prst="ellipse">
              <a:avLst/>
            </a:prstGeom>
            <a:noFill/>
            <a:ln w="127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4156" name="Oval 35"/>
            <p:cNvSpPr>
              <a:spLocks noChangeArrowheads="1"/>
            </p:cNvSpPr>
            <p:nvPr/>
          </p:nvSpPr>
          <p:spPr bwMode="auto">
            <a:xfrm>
              <a:off x="2976" y="2352"/>
              <a:ext cx="144" cy="144"/>
            </a:xfrm>
            <a:prstGeom prst="ellipse">
              <a:avLst/>
            </a:prstGeom>
            <a:noFill/>
            <a:ln w="127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4157" name="Oval 36"/>
            <p:cNvSpPr>
              <a:spLocks noChangeArrowheads="1"/>
            </p:cNvSpPr>
            <p:nvPr/>
          </p:nvSpPr>
          <p:spPr bwMode="auto">
            <a:xfrm>
              <a:off x="2208" y="2352"/>
              <a:ext cx="144" cy="144"/>
            </a:xfrm>
            <a:prstGeom prst="ellipse">
              <a:avLst/>
            </a:prstGeom>
            <a:noFill/>
            <a:ln w="127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4158" name="Oval 37"/>
            <p:cNvSpPr>
              <a:spLocks noChangeArrowheads="1"/>
            </p:cNvSpPr>
            <p:nvPr/>
          </p:nvSpPr>
          <p:spPr bwMode="auto">
            <a:xfrm>
              <a:off x="2592" y="2640"/>
              <a:ext cx="144" cy="144"/>
            </a:xfrm>
            <a:prstGeom prst="ellipse">
              <a:avLst/>
            </a:prstGeom>
            <a:noFill/>
            <a:ln w="127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4159" name="Oval 38"/>
            <p:cNvSpPr>
              <a:spLocks noChangeArrowheads="1"/>
            </p:cNvSpPr>
            <p:nvPr/>
          </p:nvSpPr>
          <p:spPr bwMode="auto">
            <a:xfrm>
              <a:off x="2832" y="2832"/>
              <a:ext cx="144" cy="144"/>
            </a:xfrm>
            <a:prstGeom prst="ellipse">
              <a:avLst/>
            </a:prstGeom>
            <a:noFill/>
            <a:ln w="127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4160" name="Oval 39"/>
            <p:cNvSpPr>
              <a:spLocks noChangeArrowheads="1"/>
            </p:cNvSpPr>
            <p:nvPr/>
          </p:nvSpPr>
          <p:spPr bwMode="auto">
            <a:xfrm>
              <a:off x="2832" y="3072"/>
              <a:ext cx="144" cy="144"/>
            </a:xfrm>
            <a:prstGeom prst="ellipse">
              <a:avLst/>
            </a:prstGeom>
            <a:noFill/>
            <a:ln w="127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4161" name="Oval 40"/>
            <p:cNvSpPr>
              <a:spLocks noChangeArrowheads="1"/>
            </p:cNvSpPr>
            <p:nvPr/>
          </p:nvSpPr>
          <p:spPr bwMode="auto">
            <a:xfrm>
              <a:off x="2352" y="2832"/>
              <a:ext cx="144" cy="144"/>
            </a:xfrm>
            <a:prstGeom prst="ellipse">
              <a:avLst/>
            </a:prstGeom>
            <a:noFill/>
            <a:ln w="127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4162" name="Oval 41"/>
            <p:cNvSpPr>
              <a:spLocks noChangeArrowheads="1"/>
            </p:cNvSpPr>
            <p:nvPr/>
          </p:nvSpPr>
          <p:spPr bwMode="auto">
            <a:xfrm>
              <a:off x="2352" y="3072"/>
              <a:ext cx="144" cy="144"/>
            </a:xfrm>
            <a:prstGeom prst="ellipse">
              <a:avLst/>
            </a:prstGeom>
            <a:noFill/>
            <a:ln w="127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4163" name="Line 42"/>
            <p:cNvSpPr>
              <a:spLocks noChangeShapeType="1"/>
            </p:cNvSpPr>
            <p:nvPr/>
          </p:nvSpPr>
          <p:spPr bwMode="auto">
            <a:xfrm>
              <a:off x="2667" y="2208"/>
              <a:ext cx="0" cy="144"/>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4164" name="Line 43"/>
            <p:cNvSpPr>
              <a:spLocks noChangeShapeType="1"/>
            </p:cNvSpPr>
            <p:nvPr/>
          </p:nvSpPr>
          <p:spPr bwMode="auto">
            <a:xfrm flipH="1" flipV="1">
              <a:off x="2730" y="2424"/>
              <a:ext cx="54" cy="3"/>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4165" name="Line 44"/>
            <p:cNvSpPr>
              <a:spLocks noChangeShapeType="1"/>
            </p:cNvSpPr>
            <p:nvPr/>
          </p:nvSpPr>
          <p:spPr bwMode="auto">
            <a:xfrm flipH="1" flipV="1">
              <a:off x="2928" y="2424"/>
              <a:ext cx="54" cy="3"/>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4166" name="Line 45"/>
            <p:cNvSpPr>
              <a:spLocks noChangeShapeType="1"/>
            </p:cNvSpPr>
            <p:nvPr/>
          </p:nvSpPr>
          <p:spPr bwMode="auto">
            <a:xfrm flipH="1" flipV="1">
              <a:off x="2544" y="2424"/>
              <a:ext cx="54" cy="3"/>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4167" name="Line 46"/>
            <p:cNvSpPr>
              <a:spLocks noChangeShapeType="1"/>
            </p:cNvSpPr>
            <p:nvPr/>
          </p:nvSpPr>
          <p:spPr bwMode="auto">
            <a:xfrm flipH="1" flipV="1">
              <a:off x="2352" y="2424"/>
              <a:ext cx="54" cy="3"/>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4168" name="Line 47"/>
            <p:cNvSpPr>
              <a:spLocks noChangeShapeType="1"/>
            </p:cNvSpPr>
            <p:nvPr/>
          </p:nvSpPr>
          <p:spPr bwMode="auto">
            <a:xfrm>
              <a:off x="2667" y="2496"/>
              <a:ext cx="0" cy="144"/>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4169" name="Line 48"/>
            <p:cNvSpPr>
              <a:spLocks noChangeShapeType="1"/>
            </p:cNvSpPr>
            <p:nvPr/>
          </p:nvSpPr>
          <p:spPr bwMode="auto">
            <a:xfrm flipH="1">
              <a:off x="2481" y="2763"/>
              <a:ext cx="138" cy="102"/>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a:p>
          </p:txBody>
        </p:sp>
        <p:sp>
          <p:nvSpPr>
            <p:cNvPr id="4170" name="Line 49"/>
            <p:cNvSpPr>
              <a:spLocks noChangeShapeType="1"/>
            </p:cNvSpPr>
            <p:nvPr/>
          </p:nvSpPr>
          <p:spPr bwMode="auto">
            <a:xfrm>
              <a:off x="2421" y="2976"/>
              <a:ext cx="0" cy="96"/>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a:p>
          </p:txBody>
        </p:sp>
        <p:sp>
          <p:nvSpPr>
            <p:cNvPr id="4171" name="Line 50"/>
            <p:cNvSpPr>
              <a:spLocks noChangeShapeType="1"/>
            </p:cNvSpPr>
            <p:nvPr/>
          </p:nvSpPr>
          <p:spPr bwMode="auto">
            <a:xfrm>
              <a:off x="2907" y="2976"/>
              <a:ext cx="0" cy="96"/>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a:p>
          </p:txBody>
        </p:sp>
        <p:sp>
          <p:nvSpPr>
            <p:cNvPr id="4172" name="Line 51"/>
            <p:cNvSpPr>
              <a:spLocks noChangeShapeType="1"/>
            </p:cNvSpPr>
            <p:nvPr/>
          </p:nvSpPr>
          <p:spPr bwMode="auto">
            <a:xfrm>
              <a:off x="2730" y="2763"/>
              <a:ext cx="120" cy="9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a:p>
          </p:txBody>
        </p:sp>
      </p:grpSp>
      <p:sp>
        <p:nvSpPr>
          <p:cNvPr id="4106" name="Text Box 52"/>
          <p:cNvSpPr txBox="1">
            <a:spLocks noChangeArrowheads="1"/>
          </p:cNvSpPr>
          <p:nvPr/>
        </p:nvSpPr>
        <p:spPr bwMode="auto">
          <a:xfrm>
            <a:off x="819150" y="5894388"/>
            <a:ext cx="1181100"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33CC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lnSpc>
                <a:spcPct val="85000"/>
              </a:lnSpc>
              <a:buClr>
                <a:srgbClr val="FFCC00"/>
              </a:buClr>
              <a:buSzPct val="80000"/>
              <a:buFont typeface="Wingdings" pitchFamily="2" charset="2"/>
              <a:buNone/>
            </a:pPr>
            <a:r>
              <a:rPr kumimoji="1" lang="en-US" sz="2400">
                <a:solidFill>
                  <a:schemeClr val="tx1"/>
                </a:solidFill>
                <a:latin typeface="Times New Roman" pitchFamily="18" charset="0"/>
              </a:rPr>
              <a:t>Requête</a:t>
            </a:r>
          </a:p>
        </p:txBody>
      </p:sp>
      <p:sp>
        <p:nvSpPr>
          <p:cNvPr id="4107" name="Text Box 53"/>
          <p:cNvSpPr txBox="1">
            <a:spLocks noChangeArrowheads="1"/>
          </p:cNvSpPr>
          <p:nvPr/>
        </p:nvSpPr>
        <p:spPr bwMode="auto">
          <a:xfrm>
            <a:off x="2136775" y="5610225"/>
            <a:ext cx="1604963" cy="102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33CC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lgn="ctr">
              <a:lnSpc>
                <a:spcPct val="85000"/>
              </a:lnSpc>
              <a:buClr>
                <a:srgbClr val="FFCC00"/>
              </a:buClr>
              <a:buSzPct val="80000"/>
              <a:buFont typeface="Wingdings" pitchFamily="2" charset="2"/>
              <a:buNone/>
            </a:pPr>
            <a:r>
              <a:rPr kumimoji="1" lang="en-US" sz="2400">
                <a:solidFill>
                  <a:schemeClr val="tx1"/>
                </a:solidFill>
                <a:latin typeface="Times New Roman" pitchFamily="18" charset="0"/>
              </a:rPr>
              <a:t>Descripteur</a:t>
            </a:r>
          </a:p>
          <a:p>
            <a:pPr algn="ctr">
              <a:lnSpc>
                <a:spcPct val="85000"/>
              </a:lnSpc>
              <a:buClr>
                <a:srgbClr val="FFCC00"/>
              </a:buClr>
              <a:buSzPct val="80000"/>
              <a:buFont typeface="Wingdings" pitchFamily="2" charset="2"/>
              <a:buNone/>
            </a:pPr>
            <a:r>
              <a:rPr kumimoji="1" lang="en-US" sz="2400">
                <a:solidFill>
                  <a:schemeClr val="tx1"/>
                </a:solidFill>
                <a:latin typeface="Times New Roman" pitchFamily="18" charset="0"/>
              </a:rPr>
              <a:t>de </a:t>
            </a:r>
          </a:p>
          <a:p>
            <a:pPr algn="ctr">
              <a:lnSpc>
                <a:spcPct val="85000"/>
              </a:lnSpc>
              <a:buClr>
                <a:srgbClr val="FFCC00"/>
              </a:buClr>
              <a:buSzPct val="80000"/>
              <a:buFont typeface="Wingdings" pitchFamily="2" charset="2"/>
              <a:buNone/>
            </a:pPr>
            <a:r>
              <a:rPr kumimoji="1" lang="en-US" sz="2400">
                <a:solidFill>
                  <a:schemeClr val="tx1"/>
                </a:solidFill>
                <a:latin typeface="Times New Roman" pitchFamily="18" charset="0"/>
              </a:rPr>
              <a:t>forme</a:t>
            </a:r>
          </a:p>
        </p:txBody>
      </p:sp>
      <p:graphicFrame>
        <p:nvGraphicFramePr>
          <p:cNvPr id="4108" name="Object 54"/>
          <p:cNvGraphicFramePr>
            <a:graphicFrameLocks noChangeAspect="1"/>
          </p:cNvGraphicFramePr>
          <p:nvPr>
            <p:extLst>
              <p:ext uri="{D42A27DB-BD31-4B8C-83A1-F6EECF244321}">
                <p14:modId xmlns:p14="http://schemas.microsoft.com/office/powerpoint/2010/main" val="3057149055"/>
              </p:ext>
            </p:extLst>
          </p:nvPr>
        </p:nvGraphicFramePr>
        <p:xfrm>
          <a:off x="5119688" y="4678363"/>
          <a:ext cx="1223962" cy="917575"/>
        </p:xfrm>
        <a:graphic>
          <a:graphicData uri="http://schemas.openxmlformats.org/presentationml/2006/ole">
            <mc:AlternateContent xmlns:mc="http://schemas.openxmlformats.org/markup-compatibility/2006">
              <mc:Choice xmlns:v="urn:schemas-microsoft-com:vml" Requires="v">
                <p:oleObj spid="_x0000_s2443323" name="Photo Editor Photo" r:id="rId8" imgW="6095238" imgH="4571429" progId="MSPhotoEd.3">
                  <p:embed/>
                </p:oleObj>
              </mc:Choice>
              <mc:Fallback>
                <p:oleObj name="Photo Editor Photo" r:id="rId8" imgW="6095238" imgH="4571429" progId="MSPhotoEd.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19688" y="4678363"/>
                        <a:ext cx="1223962" cy="917575"/>
                      </a:xfrm>
                      <a:prstGeom prst="rect">
                        <a:avLst/>
                      </a:prstGeom>
                      <a:noFill/>
                      <a:ln w="28575">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4109" name="Group 55"/>
          <p:cNvGrpSpPr>
            <a:grpSpLocks/>
          </p:cNvGrpSpPr>
          <p:nvPr/>
        </p:nvGrpSpPr>
        <p:grpSpPr bwMode="auto">
          <a:xfrm>
            <a:off x="4114800" y="4822825"/>
            <a:ext cx="762000" cy="620713"/>
            <a:chOff x="2688" y="2681"/>
            <a:chExt cx="480" cy="391"/>
          </a:xfrm>
        </p:grpSpPr>
        <p:sp>
          <p:nvSpPr>
            <p:cNvPr id="4131" name="Oval 56"/>
            <p:cNvSpPr>
              <a:spLocks noChangeArrowheads="1"/>
            </p:cNvSpPr>
            <p:nvPr/>
          </p:nvSpPr>
          <p:spPr bwMode="auto">
            <a:xfrm>
              <a:off x="2913" y="2681"/>
              <a:ext cx="65" cy="65"/>
            </a:xfrm>
            <a:prstGeom prst="ellipse">
              <a:avLst/>
            </a:prstGeom>
            <a:noFill/>
            <a:ln w="127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4132" name="Oval 57"/>
            <p:cNvSpPr>
              <a:spLocks noChangeArrowheads="1"/>
            </p:cNvSpPr>
            <p:nvPr/>
          </p:nvSpPr>
          <p:spPr bwMode="auto">
            <a:xfrm>
              <a:off x="3070" y="2773"/>
              <a:ext cx="65" cy="65"/>
            </a:xfrm>
            <a:prstGeom prst="ellipse">
              <a:avLst/>
            </a:prstGeom>
            <a:noFill/>
            <a:ln w="127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4133" name="Oval 58"/>
            <p:cNvSpPr>
              <a:spLocks noChangeArrowheads="1"/>
            </p:cNvSpPr>
            <p:nvPr/>
          </p:nvSpPr>
          <p:spPr bwMode="auto">
            <a:xfrm>
              <a:off x="2910" y="2811"/>
              <a:ext cx="66" cy="65"/>
            </a:xfrm>
            <a:prstGeom prst="ellipse">
              <a:avLst/>
            </a:prstGeom>
            <a:noFill/>
            <a:ln w="127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4134" name="Oval 59"/>
            <p:cNvSpPr>
              <a:spLocks noChangeArrowheads="1"/>
            </p:cNvSpPr>
            <p:nvPr/>
          </p:nvSpPr>
          <p:spPr bwMode="auto">
            <a:xfrm>
              <a:off x="2974" y="2898"/>
              <a:ext cx="65" cy="65"/>
            </a:xfrm>
            <a:prstGeom prst="ellipse">
              <a:avLst/>
            </a:prstGeom>
            <a:noFill/>
            <a:ln w="127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4135" name="Oval 60"/>
            <p:cNvSpPr>
              <a:spLocks noChangeArrowheads="1"/>
            </p:cNvSpPr>
            <p:nvPr/>
          </p:nvSpPr>
          <p:spPr bwMode="auto">
            <a:xfrm>
              <a:off x="2974" y="3006"/>
              <a:ext cx="65" cy="65"/>
            </a:xfrm>
            <a:prstGeom prst="ellipse">
              <a:avLst/>
            </a:prstGeom>
            <a:noFill/>
            <a:ln w="127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4136" name="Oval 61"/>
            <p:cNvSpPr>
              <a:spLocks noChangeArrowheads="1"/>
            </p:cNvSpPr>
            <p:nvPr/>
          </p:nvSpPr>
          <p:spPr bwMode="auto">
            <a:xfrm>
              <a:off x="2832" y="2898"/>
              <a:ext cx="65" cy="65"/>
            </a:xfrm>
            <a:prstGeom prst="ellipse">
              <a:avLst/>
            </a:prstGeom>
            <a:noFill/>
            <a:ln w="127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4137" name="Oval 62"/>
            <p:cNvSpPr>
              <a:spLocks noChangeArrowheads="1"/>
            </p:cNvSpPr>
            <p:nvPr/>
          </p:nvSpPr>
          <p:spPr bwMode="auto">
            <a:xfrm>
              <a:off x="2832" y="3006"/>
              <a:ext cx="65" cy="65"/>
            </a:xfrm>
            <a:prstGeom prst="ellipse">
              <a:avLst/>
            </a:prstGeom>
            <a:noFill/>
            <a:ln w="127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4138" name="Line 63"/>
            <p:cNvSpPr>
              <a:spLocks noChangeShapeType="1"/>
            </p:cNvSpPr>
            <p:nvPr/>
          </p:nvSpPr>
          <p:spPr bwMode="auto">
            <a:xfrm flipH="1">
              <a:off x="2972" y="2811"/>
              <a:ext cx="88" cy="8"/>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4139" name="Line 64"/>
            <p:cNvSpPr>
              <a:spLocks noChangeShapeType="1"/>
            </p:cNvSpPr>
            <p:nvPr/>
          </p:nvSpPr>
          <p:spPr bwMode="auto">
            <a:xfrm>
              <a:off x="2944" y="2746"/>
              <a:ext cx="0" cy="65"/>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4140" name="Line 65"/>
            <p:cNvSpPr>
              <a:spLocks noChangeShapeType="1"/>
            </p:cNvSpPr>
            <p:nvPr/>
          </p:nvSpPr>
          <p:spPr bwMode="auto">
            <a:xfrm flipH="1">
              <a:off x="2884" y="2867"/>
              <a:ext cx="39" cy="43"/>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4141" name="Line 66"/>
            <p:cNvSpPr>
              <a:spLocks noChangeShapeType="1"/>
            </p:cNvSpPr>
            <p:nvPr/>
          </p:nvSpPr>
          <p:spPr bwMode="auto">
            <a:xfrm>
              <a:off x="2865" y="2963"/>
              <a:ext cx="0" cy="43"/>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a:p>
          </p:txBody>
        </p:sp>
        <p:sp>
          <p:nvSpPr>
            <p:cNvPr id="4142" name="Line 67"/>
            <p:cNvSpPr>
              <a:spLocks noChangeShapeType="1"/>
            </p:cNvSpPr>
            <p:nvPr/>
          </p:nvSpPr>
          <p:spPr bwMode="auto">
            <a:xfrm>
              <a:off x="3008" y="2963"/>
              <a:ext cx="0" cy="43"/>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a:p>
          </p:txBody>
        </p:sp>
        <p:sp>
          <p:nvSpPr>
            <p:cNvPr id="4143" name="Line 68"/>
            <p:cNvSpPr>
              <a:spLocks noChangeShapeType="1"/>
            </p:cNvSpPr>
            <p:nvPr/>
          </p:nvSpPr>
          <p:spPr bwMode="auto">
            <a:xfrm>
              <a:off x="2964" y="2867"/>
              <a:ext cx="33" cy="28"/>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4144" name="Oval 69"/>
            <p:cNvSpPr>
              <a:spLocks noChangeArrowheads="1"/>
            </p:cNvSpPr>
            <p:nvPr/>
          </p:nvSpPr>
          <p:spPr bwMode="auto">
            <a:xfrm>
              <a:off x="3103" y="2899"/>
              <a:ext cx="65" cy="65"/>
            </a:xfrm>
            <a:prstGeom prst="ellipse">
              <a:avLst/>
            </a:prstGeom>
            <a:noFill/>
            <a:ln w="127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4145" name="Oval 70"/>
            <p:cNvSpPr>
              <a:spLocks noChangeArrowheads="1"/>
            </p:cNvSpPr>
            <p:nvPr/>
          </p:nvSpPr>
          <p:spPr bwMode="auto">
            <a:xfrm>
              <a:off x="3103" y="3007"/>
              <a:ext cx="65" cy="65"/>
            </a:xfrm>
            <a:prstGeom prst="ellipse">
              <a:avLst/>
            </a:prstGeom>
            <a:noFill/>
            <a:ln w="127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4146" name="Line 71"/>
            <p:cNvSpPr>
              <a:spLocks noChangeShapeType="1"/>
            </p:cNvSpPr>
            <p:nvPr/>
          </p:nvSpPr>
          <p:spPr bwMode="auto">
            <a:xfrm>
              <a:off x="3137" y="2964"/>
              <a:ext cx="0" cy="43"/>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a:p>
          </p:txBody>
        </p:sp>
        <p:sp>
          <p:nvSpPr>
            <p:cNvPr id="4147" name="Line 72"/>
            <p:cNvSpPr>
              <a:spLocks noChangeShapeType="1"/>
            </p:cNvSpPr>
            <p:nvPr/>
          </p:nvSpPr>
          <p:spPr bwMode="auto">
            <a:xfrm>
              <a:off x="2973" y="2841"/>
              <a:ext cx="138" cy="67"/>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4148" name="Oval 73"/>
            <p:cNvSpPr>
              <a:spLocks noChangeArrowheads="1"/>
            </p:cNvSpPr>
            <p:nvPr/>
          </p:nvSpPr>
          <p:spPr bwMode="auto">
            <a:xfrm>
              <a:off x="2688" y="2899"/>
              <a:ext cx="65" cy="65"/>
            </a:xfrm>
            <a:prstGeom prst="ellipse">
              <a:avLst/>
            </a:prstGeom>
            <a:noFill/>
            <a:ln w="127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4149" name="Oval 74"/>
            <p:cNvSpPr>
              <a:spLocks noChangeArrowheads="1"/>
            </p:cNvSpPr>
            <p:nvPr/>
          </p:nvSpPr>
          <p:spPr bwMode="auto">
            <a:xfrm>
              <a:off x="2688" y="3007"/>
              <a:ext cx="65" cy="65"/>
            </a:xfrm>
            <a:prstGeom prst="ellipse">
              <a:avLst/>
            </a:prstGeom>
            <a:noFill/>
            <a:ln w="127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4150" name="Line 75"/>
            <p:cNvSpPr>
              <a:spLocks noChangeShapeType="1"/>
            </p:cNvSpPr>
            <p:nvPr/>
          </p:nvSpPr>
          <p:spPr bwMode="auto">
            <a:xfrm>
              <a:off x="2722" y="2964"/>
              <a:ext cx="0" cy="43"/>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a:p>
          </p:txBody>
        </p:sp>
        <p:sp>
          <p:nvSpPr>
            <p:cNvPr id="4151" name="Line 76"/>
            <p:cNvSpPr>
              <a:spLocks noChangeShapeType="1"/>
            </p:cNvSpPr>
            <p:nvPr/>
          </p:nvSpPr>
          <p:spPr bwMode="auto">
            <a:xfrm flipH="1">
              <a:off x="2750" y="2838"/>
              <a:ext cx="156" cy="76"/>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grpSp>
      <p:graphicFrame>
        <p:nvGraphicFramePr>
          <p:cNvPr id="4110" name="Object 77"/>
          <p:cNvGraphicFramePr>
            <a:graphicFrameLocks noChangeAspect="1"/>
          </p:cNvGraphicFramePr>
          <p:nvPr>
            <p:extLst>
              <p:ext uri="{D42A27DB-BD31-4B8C-83A1-F6EECF244321}">
                <p14:modId xmlns:p14="http://schemas.microsoft.com/office/powerpoint/2010/main" val="961942321"/>
              </p:ext>
            </p:extLst>
          </p:nvPr>
        </p:nvGraphicFramePr>
        <p:xfrm>
          <a:off x="5119688" y="5708650"/>
          <a:ext cx="1204912" cy="903288"/>
        </p:xfrm>
        <a:graphic>
          <a:graphicData uri="http://schemas.openxmlformats.org/presentationml/2006/ole">
            <mc:AlternateContent xmlns:mc="http://schemas.openxmlformats.org/markup-compatibility/2006">
              <mc:Choice xmlns:v="urn:schemas-microsoft-com:vml" Requires="v">
                <p:oleObj spid="_x0000_s2443324" name="Photo Editor Photo" r:id="rId10" imgW="6095238" imgH="4571429" progId="MSPhotoEd.3">
                  <p:embed/>
                </p:oleObj>
              </mc:Choice>
              <mc:Fallback>
                <p:oleObj name="Photo Editor Photo" r:id="rId10" imgW="6095238" imgH="4571429" progId="MSPhotoEd.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19688" y="5708650"/>
                        <a:ext cx="1204912" cy="903288"/>
                      </a:xfrm>
                      <a:prstGeom prst="rect">
                        <a:avLst/>
                      </a:prstGeom>
                      <a:noFill/>
                      <a:ln w="28575">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4111" name="Group 78"/>
          <p:cNvGrpSpPr>
            <a:grpSpLocks/>
          </p:cNvGrpSpPr>
          <p:nvPr/>
        </p:nvGrpSpPr>
        <p:grpSpPr bwMode="auto">
          <a:xfrm>
            <a:off x="4254500" y="5919788"/>
            <a:ext cx="546100" cy="514350"/>
            <a:chOff x="2776" y="3372"/>
            <a:chExt cx="344" cy="324"/>
          </a:xfrm>
        </p:grpSpPr>
        <p:sp>
          <p:nvSpPr>
            <p:cNvPr id="4118" name="Oval 79"/>
            <p:cNvSpPr>
              <a:spLocks noChangeArrowheads="1"/>
            </p:cNvSpPr>
            <p:nvPr/>
          </p:nvSpPr>
          <p:spPr bwMode="auto">
            <a:xfrm>
              <a:off x="2862" y="3372"/>
              <a:ext cx="66" cy="65"/>
            </a:xfrm>
            <a:prstGeom prst="ellipse">
              <a:avLst/>
            </a:prstGeom>
            <a:noFill/>
            <a:ln w="127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4119" name="Oval 80"/>
            <p:cNvSpPr>
              <a:spLocks noChangeArrowheads="1"/>
            </p:cNvSpPr>
            <p:nvPr/>
          </p:nvSpPr>
          <p:spPr bwMode="auto">
            <a:xfrm>
              <a:off x="2776" y="3502"/>
              <a:ext cx="65" cy="65"/>
            </a:xfrm>
            <a:prstGeom prst="ellipse">
              <a:avLst/>
            </a:prstGeom>
            <a:noFill/>
            <a:ln w="127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4120" name="Oval 81"/>
            <p:cNvSpPr>
              <a:spLocks noChangeArrowheads="1"/>
            </p:cNvSpPr>
            <p:nvPr/>
          </p:nvSpPr>
          <p:spPr bwMode="auto">
            <a:xfrm>
              <a:off x="2949" y="3502"/>
              <a:ext cx="65" cy="65"/>
            </a:xfrm>
            <a:prstGeom prst="ellipse">
              <a:avLst/>
            </a:prstGeom>
            <a:noFill/>
            <a:ln w="127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4121" name="Oval 82"/>
            <p:cNvSpPr>
              <a:spLocks noChangeArrowheads="1"/>
            </p:cNvSpPr>
            <p:nvPr/>
          </p:nvSpPr>
          <p:spPr bwMode="auto">
            <a:xfrm>
              <a:off x="2862" y="3502"/>
              <a:ext cx="66" cy="65"/>
            </a:xfrm>
            <a:prstGeom prst="ellipse">
              <a:avLst/>
            </a:prstGeom>
            <a:noFill/>
            <a:ln w="127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4122" name="Oval 83"/>
            <p:cNvSpPr>
              <a:spLocks noChangeArrowheads="1"/>
            </p:cNvSpPr>
            <p:nvPr/>
          </p:nvSpPr>
          <p:spPr bwMode="auto">
            <a:xfrm>
              <a:off x="3055" y="3428"/>
              <a:ext cx="65" cy="65"/>
            </a:xfrm>
            <a:prstGeom prst="ellipse">
              <a:avLst/>
            </a:prstGeom>
            <a:noFill/>
            <a:ln w="127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4123" name="Oval 84"/>
            <p:cNvSpPr>
              <a:spLocks noChangeArrowheads="1"/>
            </p:cNvSpPr>
            <p:nvPr/>
          </p:nvSpPr>
          <p:spPr bwMode="auto">
            <a:xfrm>
              <a:off x="2862" y="3632"/>
              <a:ext cx="66" cy="64"/>
            </a:xfrm>
            <a:prstGeom prst="ellipse">
              <a:avLst/>
            </a:prstGeom>
            <a:noFill/>
            <a:ln w="127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4124" name="Line 85"/>
            <p:cNvSpPr>
              <a:spLocks noChangeShapeType="1"/>
            </p:cNvSpPr>
            <p:nvPr/>
          </p:nvSpPr>
          <p:spPr bwMode="auto">
            <a:xfrm>
              <a:off x="2896" y="3437"/>
              <a:ext cx="0" cy="65"/>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4125" name="Line 86"/>
            <p:cNvSpPr>
              <a:spLocks noChangeShapeType="1"/>
            </p:cNvSpPr>
            <p:nvPr/>
          </p:nvSpPr>
          <p:spPr bwMode="auto">
            <a:xfrm flipH="1" flipV="1">
              <a:off x="2925" y="3534"/>
              <a:ext cx="24" cy="2"/>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4126" name="Line 87"/>
            <p:cNvSpPr>
              <a:spLocks noChangeShapeType="1"/>
            </p:cNvSpPr>
            <p:nvPr/>
          </p:nvSpPr>
          <p:spPr bwMode="auto">
            <a:xfrm flipH="1">
              <a:off x="3005" y="3483"/>
              <a:ext cx="61" cy="36"/>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4127" name="Line 88"/>
            <p:cNvSpPr>
              <a:spLocks noChangeShapeType="1"/>
            </p:cNvSpPr>
            <p:nvPr/>
          </p:nvSpPr>
          <p:spPr bwMode="auto">
            <a:xfrm flipH="1" flipV="1">
              <a:off x="2841" y="3534"/>
              <a:ext cx="24" cy="2"/>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4128" name="Line 89"/>
            <p:cNvSpPr>
              <a:spLocks noChangeShapeType="1"/>
            </p:cNvSpPr>
            <p:nvPr/>
          </p:nvSpPr>
          <p:spPr bwMode="auto">
            <a:xfrm>
              <a:off x="2896" y="3567"/>
              <a:ext cx="0" cy="65"/>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4129" name="Oval 90"/>
            <p:cNvSpPr>
              <a:spLocks noChangeArrowheads="1"/>
            </p:cNvSpPr>
            <p:nvPr/>
          </p:nvSpPr>
          <p:spPr bwMode="auto">
            <a:xfrm>
              <a:off x="3055" y="3572"/>
              <a:ext cx="65" cy="65"/>
            </a:xfrm>
            <a:prstGeom prst="ellipse">
              <a:avLst/>
            </a:prstGeom>
            <a:noFill/>
            <a:ln w="127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4130" name="Line 91"/>
            <p:cNvSpPr>
              <a:spLocks noChangeShapeType="1"/>
            </p:cNvSpPr>
            <p:nvPr/>
          </p:nvSpPr>
          <p:spPr bwMode="auto">
            <a:xfrm flipH="1" flipV="1">
              <a:off x="3011" y="3552"/>
              <a:ext cx="52" cy="36"/>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grpSp>
      <p:sp>
        <p:nvSpPr>
          <p:cNvPr id="4112" name="Rectangle 92"/>
          <p:cNvSpPr>
            <a:spLocks noChangeArrowheads="1"/>
          </p:cNvSpPr>
          <p:nvPr/>
        </p:nvSpPr>
        <p:spPr bwMode="auto">
          <a:xfrm>
            <a:off x="3962400" y="3462338"/>
            <a:ext cx="2590800" cy="3276600"/>
          </a:xfrm>
          <a:prstGeom prst="rect">
            <a:avLst/>
          </a:prstGeom>
          <a:noFill/>
          <a:ln w="28575">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4113" name="Line 93"/>
          <p:cNvSpPr>
            <a:spLocks noChangeShapeType="1"/>
          </p:cNvSpPr>
          <p:nvPr/>
        </p:nvSpPr>
        <p:spPr bwMode="auto">
          <a:xfrm>
            <a:off x="3352800" y="5029200"/>
            <a:ext cx="393700" cy="0"/>
          </a:xfrm>
          <a:prstGeom prst="line">
            <a:avLst/>
          </a:prstGeom>
          <a:noFill/>
          <a:ln w="5715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4114" name="Text Box 94"/>
          <p:cNvSpPr txBox="1">
            <a:spLocks noChangeArrowheads="1"/>
          </p:cNvSpPr>
          <p:nvPr/>
        </p:nvSpPr>
        <p:spPr bwMode="auto">
          <a:xfrm>
            <a:off x="4065588" y="6759575"/>
            <a:ext cx="2163762"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33CC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lgn="ctr">
              <a:lnSpc>
                <a:spcPct val="85000"/>
              </a:lnSpc>
              <a:buClr>
                <a:srgbClr val="FFCC00"/>
              </a:buClr>
              <a:buSzPct val="80000"/>
              <a:buFont typeface="Wingdings" pitchFamily="2" charset="2"/>
              <a:buNone/>
            </a:pPr>
            <a:r>
              <a:rPr kumimoji="1" lang="en-US" sz="2400">
                <a:solidFill>
                  <a:schemeClr val="tx1"/>
                </a:solidFill>
                <a:latin typeface="Times New Roman" pitchFamily="18" charset="0"/>
              </a:rPr>
              <a:t>Les modèles 3D</a:t>
            </a:r>
          </a:p>
        </p:txBody>
      </p:sp>
      <p:sp>
        <p:nvSpPr>
          <p:cNvPr id="4115" name="Line 95"/>
          <p:cNvSpPr>
            <a:spLocks noChangeShapeType="1"/>
          </p:cNvSpPr>
          <p:nvPr/>
        </p:nvSpPr>
        <p:spPr bwMode="auto">
          <a:xfrm>
            <a:off x="6629400" y="4997450"/>
            <a:ext cx="546100" cy="11113"/>
          </a:xfrm>
          <a:prstGeom prst="line">
            <a:avLst/>
          </a:prstGeom>
          <a:noFill/>
          <a:ln w="5715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graphicFrame>
        <p:nvGraphicFramePr>
          <p:cNvPr id="4116" name="Object 96"/>
          <p:cNvGraphicFramePr>
            <a:graphicFrameLocks noChangeAspect="1"/>
          </p:cNvGraphicFramePr>
          <p:nvPr>
            <p:extLst>
              <p:ext uri="{D42A27DB-BD31-4B8C-83A1-F6EECF244321}">
                <p14:modId xmlns:p14="http://schemas.microsoft.com/office/powerpoint/2010/main" val="2101255986"/>
              </p:ext>
            </p:extLst>
          </p:nvPr>
        </p:nvGraphicFramePr>
        <p:xfrm>
          <a:off x="7315200" y="4240213"/>
          <a:ext cx="1219200" cy="1609725"/>
        </p:xfrm>
        <a:graphic>
          <a:graphicData uri="http://schemas.openxmlformats.org/presentationml/2006/ole">
            <mc:AlternateContent xmlns:mc="http://schemas.openxmlformats.org/markup-compatibility/2006">
              <mc:Choice xmlns:v="urn:schemas-microsoft-com:vml" Requires="v">
                <p:oleObj spid="_x0000_s2443325" name="Photo Editor Photo" r:id="rId12" imgW="6095238" imgH="4571429" progId="MSPhotoEd.3">
                  <p:embed/>
                </p:oleObj>
              </mc:Choice>
              <mc:Fallback>
                <p:oleObj name="Photo Editor Photo" r:id="rId12" imgW="6095238" imgH="4571429"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l="19142" r="24095"/>
                      <a:stretch>
                        <a:fillRect/>
                      </a:stretch>
                    </p:blipFill>
                    <p:spPr bwMode="auto">
                      <a:xfrm>
                        <a:off x="7315200" y="4240213"/>
                        <a:ext cx="1219200" cy="1609725"/>
                      </a:xfrm>
                      <a:prstGeom prst="rect">
                        <a:avLst/>
                      </a:prstGeom>
                      <a:noFill/>
                      <a:ln w="28575">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17" name="Text Box 97"/>
          <p:cNvSpPr txBox="1">
            <a:spLocks noChangeArrowheads="1"/>
          </p:cNvSpPr>
          <p:nvPr/>
        </p:nvSpPr>
        <p:spPr bwMode="auto">
          <a:xfrm>
            <a:off x="6980238" y="5953125"/>
            <a:ext cx="190817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33CC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lgn="ctr">
              <a:lnSpc>
                <a:spcPct val="80000"/>
              </a:lnSpc>
              <a:buClr>
                <a:srgbClr val="FFCC00"/>
              </a:buClr>
              <a:buSzPct val="80000"/>
              <a:buFont typeface="Wingdings" pitchFamily="2" charset="2"/>
              <a:buNone/>
            </a:pPr>
            <a:r>
              <a:rPr kumimoji="1" lang="en-US" sz="2400">
                <a:solidFill>
                  <a:schemeClr val="tx1"/>
                </a:solidFill>
                <a:latin typeface="Times New Roman" pitchFamily="18" charset="0"/>
              </a:rPr>
              <a:t>Les meilleurs </a:t>
            </a:r>
          </a:p>
          <a:p>
            <a:pPr algn="ctr">
              <a:lnSpc>
                <a:spcPct val="80000"/>
              </a:lnSpc>
              <a:buClr>
                <a:srgbClr val="FFCC00"/>
              </a:buClr>
              <a:buSzPct val="80000"/>
              <a:buFont typeface="Wingdings" pitchFamily="2" charset="2"/>
              <a:buNone/>
            </a:pPr>
            <a:r>
              <a:rPr kumimoji="1" lang="en-US" sz="2400">
                <a:solidFill>
                  <a:schemeClr val="tx1"/>
                </a:solidFill>
                <a:latin typeface="Times New Roman" pitchFamily="18" charset="0"/>
              </a:rPr>
              <a:t>résultats</a:t>
            </a:r>
          </a:p>
        </p:txBody>
      </p:sp>
    </p:spTree>
    <p:extLst>
      <p:ext uri="{BB962C8B-B14F-4D97-AF65-F5344CB8AC3E}">
        <p14:creationId xmlns:p14="http://schemas.microsoft.com/office/powerpoint/2010/main" val="9203580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Espace réservé du numéro de diapositive 5"/>
          <p:cNvSpPr>
            <a:spLocks noGrp="1"/>
          </p:cNvSpPr>
          <p:nvPr>
            <p:ph type="sldNum" sz="quarter" idx="12"/>
          </p:nvPr>
        </p:nvSpPr>
        <p:spPr>
          <a:noFill/>
        </p:spPr>
        <p:txBody>
          <a:bodyPr>
            <a:normAutofit fontScale="85000" lnSpcReduction="20000"/>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eaLnBrk="1" hangingPunct="1"/>
            <a:fld id="{A0BE6536-FBDB-4620-A03F-E7481552B6D2}" type="slidenum">
              <a:rPr lang="fr-FR" sz="1400">
                <a:latin typeface="Comic Sans MS" pitchFamily="66" charset="0"/>
              </a:rPr>
              <a:pPr eaLnBrk="1" hangingPunct="1"/>
              <a:t>8</a:t>
            </a:fld>
            <a:endParaRPr lang="fr-FR" sz="1400">
              <a:latin typeface="Comic Sans MS" pitchFamily="66" charset="0"/>
            </a:endParaRPr>
          </a:p>
        </p:txBody>
      </p:sp>
      <p:sp>
        <p:nvSpPr>
          <p:cNvPr id="25603" name="Rectangle 2"/>
          <p:cNvSpPr>
            <a:spLocks noGrp="1" noChangeArrowheads="1"/>
          </p:cNvSpPr>
          <p:nvPr>
            <p:ph type="title"/>
          </p:nvPr>
        </p:nvSpPr>
        <p:spPr/>
        <p:txBody>
          <a:bodyPr/>
          <a:lstStyle/>
          <a:p>
            <a:pPr eaLnBrk="1" hangingPunct="1"/>
            <a:r>
              <a:rPr lang="en-US" smtClean="0"/>
              <a:t>Approche</a:t>
            </a:r>
          </a:p>
        </p:txBody>
      </p:sp>
      <p:sp>
        <p:nvSpPr>
          <p:cNvPr id="25604" name="Rectangle 3"/>
          <p:cNvSpPr>
            <a:spLocks noGrp="1" noChangeArrowheads="1"/>
          </p:cNvSpPr>
          <p:nvPr>
            <p:ph type="body" idx="1"/>
          </p:nvPr>
        </p:nvSpPr>
        <p:spPr>
          <a:xfrm>
            <a:off x="228600" y="1600200"/>
            <a:ext cx="8763000" cy="4495800"/>
          </a:xfrm>
        </p:spPr>
        <p:txBody>
          <a:bodyPr>
            <a:normAutofit/>
          </a:bodyPr>
          <a:lstStyle/>
          <a:p>
            <a:r>
              <a:rPr lang="en-US" dirty="0" err="1"/>
              <a:t>Calculer</a:t>
            </a:r>
            <a:r>
              <a:rPr lang="en-US" dirty="0"/>
              <a:t> la distance entre la </a:t>
            </a:r>
            <a:r>
              <a:rPr lang="en-US" dirty="0" err="1"/>
              <a:t>requête</a:t>
            </a:r>
            <a:r>
              <a:rPr lang="en-US" dirty="0"/>
              <a:t> et les </a:t>
            </a:r>
            <a:r>
              <a:rPr lang="en-US" dirty="0" err="1"/>
              <a:t>modèles</a:t>
            </a:r>
            <a:r>
              <a:rPr lang="en-US" dirty="0"/>
              <a:t> 3D.</a:t>
            </a:r>
          </a:p>
          <a:p>
            <a:r>
              <a:rPr lang="en-US" dirty="0"/>
              <a:t>Trier les distances.</a:t>
            </a:r>
          </a:p>
          <a:p>
            <a:r>
              <a:rPr lang="en-US" dirty="0" err="1"/>
              <a:t>Retourner</a:t>
            </a:r>
            <a:r>
              <a:rPr lang="en-US" dirty="0"/>
              <a:t> les k premiers.</a:t>
            </a:r>
          </a:p>
        </p:txBody>
      </p:sp>
      <p:sp>
        <p:nvSpPr>
          <p:cNvPr id="25605" name="Rectangle 4"/>
          <p:cNvSpPr>
            <a:spLocks noChangeArrowheads="1"/>
          </p:cNvSpPr>
          <p:nvPr/>
        </p:nvSpPr>
        <p:spPr bwMode="auto">
          <a:xfrm>
            <a:off x="485775" y="1319213"/>
            <a:ext cx="8362950" cy="465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pPr marL="342900" indent="-342900" algn="ctr" eaLnBrk="0" hangingPunct="0">
              <a:spcBef>
                <a:spcPct val="25000"/>
              </a:spcBef>
              <a:buClr>
                <a:srgbClr val="FFCC00"/>
              </a:buClr>
              <a:buSzPct val="80000"/>
              <a:buFont typeface="Wingdings" pitchFamily="2" charset="2"/>
              <a:buNone/>
            </a:pPr>
            <a:endParaRPr kumimoji="1" lang="fr-FR" sz="2600" b="1">
              <a:solidFill>
                <a:srgbClr val="FFFF00"/>
              </a:solidFill>
              <a:latin typeface="Tahoma" pitchFamily="34" charset="0"/>
            </a:endParaRPr>
          </a:p>
        </p:txBody>
      </p:sp>
      <p:graphicFrame>
        <p:nvGraphicFramePr>
          <p:cNvPr id="25606" name="Object 5"/>
          <p:cNvGraphicFramePr>
            <a:graphicFrameLocks noChangeAspect="1"/>
          </p:cNvGraphicFramePr>
          <p:nvPr>
            <p:extLst>
              <p:ext uri="{D42A27DB-BD31-4B8C-83A1-F6EECF244321}">
                <p14:modId xmlns:p14="http://schemas.microsoft.com/office/powerpoint/2010/main" val="150298292"/>
              </p:ext>
            </p:extLst>
          </p:nvPr>
        </p:nvGraphicFramePr>
        <p:xfrm>
          <a:off x="608013" y="4473575"/>
          <a:ext cx="1296987" cy="1009650"/>
        </p:xfrm>
        <a:graphic>
          <a:graphicData uri="http://schemas.openxmlformats.org/presentationml/2006/ole">
            <mc:AlternateContent xmlns:mc="http://schemas.openxmlformats.org/markup-compatibility/2006">
              <mc:Choice xmlns:v="urn:schemas-microsoft-com:vml" Requires="v">
                <p:oleObj spid="_x0000_s2433296" name="Bitmap Image" r:id="rId4" imgW="2438095" imgH="1895238" progId="Paint.Picture">
                  <p:embed/>
                </p:oleObj>
              </mc:Choice>
              <mc:Fallback>
                <p:oleObj name="Bitmap Image" r:id="rId4" imgW="2438095" imgH="1895238"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013" y="4473575"/>
                        <a:ext cx="1296987" cy="1009650"/>
                      </a:xfrm>
                      <a:prstGeom prst="rect">
                        <a:avLst/>
                      </a:prstGeom>
                      <a:noFill/>
                      <a:ln w="28575">
                        <a:solidFill>
                          <a:srgbClr val="FF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5607" name="Text Box 6"/>
          <p:cNvSpPr txBox="1">
            <a:spLocks noChangeArrowheads="1"/>
          </p:cNvSpPr>
          <p:nvPr/>
        </p:nvSpPr>
        <p:spPr bwMode="auto">
          <a:xfrm>
            <a:off x="1295400" y="6364019"/>
            <a:ext cx="3068638" cy="4939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lgn="ctr">
              <a:lnSpc>
                <a:spcPct val="90000"/>
              </a:lnSpc>
            </a:pPr>
            <a:r>
              <a:rPr lang="en-US" sz="2900" dirty="0">
                <a:solidFill>
                  <a:schemeClr val="tx1"/>
                </a:solidFill>
                <a:latin typeface="+mn-lt"/>
              </a:rPr>
              <a:t>Les </a:t>
            </a:r>
            <a:r>
              <a:rPr lang="en-US" sz="2900" dirty="0" err="1">
                <a:solidFill>
                  <a:schemeClr val="tx1"/>
                </a:solidFill>
                <a:latin typeface="+mn-lt"/>
              </a:rPr>
              <a:t>modèles</a:t>
            </a:r>
            <a:r>
              <a:rPr lang="en-US" sz="2900" dirty="0">
                <a:solidFill>
                  <a:schemeClr val="tx1"/>
                </a:solidFill>
                <a:latin typeface="+mn-lt"/>
              </a:rPr>
              <a:t> 3D</a:t>
            </a:r>
          </a:p>
        </p:txBody>
      </p:sp>
      <p:graphicFrame>
        <p:nvGraphicFramePr>
          <p:cNvPr id="25608" name="Object 7"/>
          <p:cNvGraphicFramePr>
            <a:graphicFrameLocks noChangeAspect="1"/>
          </p:cNvGraphicFramePr>
          <p:nvPr>
            <p:extLst>
              <p:ext uri="{D42A27DB-BD31-4B8C-83A1-F6EECF244321}">
                <p14:modId xmlns:p14="http://schemas.microsoft.com/office/powerpoint/2010/main" val="210740272"/>
              </p:ext>
            </p:extLst>
          </p:nvPr>
        </p:nvGraphicFramePr>
        <p:xfrm>
          <a:off x="3429000" y="3681413"/>
          <a:ext cx="487363" cy="487362"/>
        </p:xfrm>
        <a:graphic>
          <a:graphicData uri="http://schemas.openxmlformats.org/presentationml/2006/ole">
            <mc:AlternateContent xmlns:mc="http://schemas.openxmlformats.org/markup-compatibility/2006">
              <mc:Choice xmlns:v="urn:schemas-microsoft-com:vml" Requires="v">
                <p:oleObj spid="_x0000_s2433297" name="Bitmap Image" r:id="rId6" imgW="4761905" imgH="4761905" progId="Paint.Picture">
                  <p:embed/>
                </p:oleObj>
              </mc:Choice>
              <mc:Fallback>
                <p:oleObj name="Bitmap Image" r:id="rId6" imgW="4761905" imgH="4761905" progId="Paint.Pictur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3681413"/>
                        <a:ext cx="487363" cy="487362"/>
                      </a:xfrm>
                      <a:prstGeom prst="rect">
                        <a:avLst/>
                      </a:prstGeom>
                      <a:noFill/>
                      <a:ln w="28575">
                        <a:solidFill>
                          <a:srgbClr val="FF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5609" name="Object 8"/>
          <p:cNvGraphicFramePr>
            <a:graphicFrameLocks noChangeAspect="1"/>
          </p:cNvGraphicFramePr>
          <p:nvPr>
            <p:extLst>
              <p:ext uri="{D42A27DB-BD31-4B8C-83A1-F6EECF244321}">
                <p14:modId xmlns:p14="http://schemas.microsoft.com/office/powerpoint/2010/main" val="2225842382"/>
              </p:ext>
            </p:extLst>
          </p:nvPr>
        </p:nvGraphicFramePr>
        <p:xfrm>
          <a:off x="7605713" y="3940175"/>
          <a:ext cx="1081087" cy="1081088"/>
        </p:xfrm>
        <a:graphic>
          <a:graphicData uri="http://schemas.openxmlformats.org/presentationml/2006/ole">
            <mc:AlternateContent xmlns:mc="http://schemas.openxmlformats.org/markup-compatibility/2006">
              <mc:Choice xmlns:v="urn:schemas-microsoft-com:vml" Requires="v">
                <p:oleObj spid="_x0000_s2433298" name="Bitmap Image" r:id="rId8" imgW="4761905" imgH="4761905" progId="Paint.Picture">
                  <p:embed/>
                </p:oleObj>
              </mc:Choice>
              <mc:Fallback>
                <p:oleObj name="Bitmap Image" r:id="rId8" imgW="4761905" imgH="4761905" progId="Paint.Picture">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05713" y="3940175"/>
                        <a:ext cx="1081087" cy="1081088"/>
                      </a:xfrm>
                      <a:prstGeom prst="rect">
                        <a:avLst/>
                      </a:prstGeom>
                      <a:noFill/>
                      <a:ln w="28575">
                        <a:solidFill>
                          <a:srgbClr val="FF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5610" name="Object 9"/>
          <p:cNvGraphicFramePr>
            <a:graphicFrameLocks noChangeAspect="1"/>
          </p:cNvGraphicFramePr>
          <p:nvPr>
            <p:extLst>
              <p:ext uri="{D42A27DB-BD31-4B8C-83A1-F6EECF244321}">
                <p14:modId xmlns:p14="http://schemas.microsoft.com/office/powerpoint/2010/main" val="36015259"/>
              </p:ext>
            </p:extLst>
          </p:nvPr>
        </p:nvGraphicFramePr>
        <p:xfrm>
          <a:off x="3429000" y="4214813"/>
          <a:ext cx="487363" cy="487362"/>
        </p:xfrm>
        <a:graphic>
          <a:graphicData uri="http://schemas.openxmlformats.org/presentationml/2006/ole">
            <mc:AlternateContent xmlns:mc="http://schemas.openxmlformats.org/markup-compatibility/2006">
              <mc:Choice xmlns:v="urn:schemas-microsoft-com:vml" Requires="v">
                <p:oleObj spid="_x0000_s2433299" name="Bitmap Image" r:id="rId10" imgW="4761905" imgH="4761905" progId="Paint.Picture">
                  <p:embed/>
                </p:oleObj>
              </mc:Choice>
              <mc:Fallback>
                <p:oleObj name="Bitmap Image" r:id="rId10" imgW="4761905" imgH="4761905" progId="Paint.Picture">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29000" y="4214813"/>
                        <a:ext cx="487363" cy="487362"/>
                      </a:xfrm>
                      <a:prstGeom prst="rect">
                        <a:avLst/>
                      </a:prstGeom>
                      <a:noFill/>
                      <a:ln w="28575">
                        <a:solidFill>
                          <a:srgbClr val="FF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5611" name="Object 10"/>
          <p:cNvGraphicFramePr>
            <a:graphicFrameLocks noChangeAspect="1"/>
          </p:cNvGraphicFramePr>
          <p:nvPr>
            <p:extLst>
              <p:ext uri="{D42A27DB-BD31-4B8C-83A1-F6EECF244321}">
                <p14:modId xmlns:p14="http://schemas.microsoft.com/office/powerpoint/2010/main" val="760182014"/>
              </p:ext>
            </p:extLst>
          </p:nvPr>
        </p:nvGraphicFramePr>
        <p:xfrm>
          <a:off x="3429000" y="4748213"/>
          <a:ext cx="487363" cy="487362"/>
        </p:xfrm>
        <a:graphic>
          <a:graphicData uri="http://schemas.openxmlformats.org/presentationml/2006/ole">
            <mc:AlternateContent xmlns:mc="http://schemas.openxmlformats.org/markup-compatibility/2006">
              <mc:Choice xmlns:v="urn:schemas-microsoft-com:vml" Requires="v">
                <p:oleObj spid="_x0000_s2433300" name="Bitmap Image" r:id="rId12" imgW="4761905" imgH="4761905" progId="Paint.Picture">
                  <p:embed/>
                </p:oleObj>
              </mc:Choice>
              <mc:Fallback>
                <p:oleObj name="Bitmap Image" r:id="rId12" imgW="4761905" imgH="4761905" progId="Paint.Picture">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29000" y="4748213"/>
                        <a:ext cx="487363" cy="487362"/>
                      </a:xfrm>
                      <a:prstGeom prst="rect">
                        <a:avLst/>
                      </a:prstGeom>
                      <a:noFill/>
                      <a:ln w="28575">
                        <a:solidFill>
                          <a:srgbClr val="FF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5612" name="Object 11"/>
          <p:cNvGraphicFramePr>
            <a:graphicFrameLocks noChangeAspect="1"/>
          </p:cNvGraphicFramePr>
          <p:nvPr>
            <p:extLst>
              <p:ext uri="{D42A27DB-BD31-4B8C-83A1-F6EECF244321}">
                <p14:modId xmlns:p14="http://schemas.microsoft.com/office/powerpoint/2010/main" val="3168287944"/>
              </p:ext>
            </p:extLst>
          </p:nvPr>
        </p:nvGraphicFramePr>
        <p:xfrm>
          <a:off x="3429000" y="5816600"/>
          <a:ext cx="487363" cy="485775"/>
        </p:xfrm>
        <a:graphic>
          <a:graphicData uri="http://schemas.openxmlformats.org/presentationml/2006/ole">
            <mc:AlternateContent xmlns:mc="http://schemas.openxmlformats.org/markup-compatibility/2006">
              <mc:Choice xmlns:v="urn:schemas-microsoft-com:vml" Requires="v">
                <p:oleObj spid="_x0000_s2433301" name="Bitmap Image" r:id="rId13" imgW="4761905" imgH="4761905" progId="Paint.Picture">
                  <p:embed/>
                </p:oleObj>
              </mc:Choice>
              <mc:Fallback>
                <p:oleObj name="Bitmap Image" r:id="rId13" imgW="4761905" imgH="4761905" progId="Paint.Picture">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29000" y="5816600"/>
                        <a:ext cx="487363" cy="485775"/>
                      </a:xfrm>
                      <a:prstGeom prst="rect">
                        <a:avLst/>
                      </a:prstGeom>
                      <a:noFill/>
                      <a:ln w="28575">
                        <a:solidFill>
                          <a:srgbClr val="FF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5613" name="Text Box 12"/>
          <p:cNvSpPr txBox="1">
            <a:spLocks noChangeArrowheads="1"/>
          </p:cNvSpPr>
          <p:nvPr/>
        </p:nvSpPr>
        <p:spPr bwMode="auto">
          <a:xfrm>
            <a:off x="4419600" y="6400800"/>
            <a:ext cx="3886200" cy="4939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lgn="ctr">
              <a:lnSpc>
                <a:spcPct val="90000"/>
              </a:lnSpc>
            </a:pPr>
            <a:r>
              <a:rPr lang="en-US" sz="2900" dirty="0">
                <a:solidFill>
                  <a:schemeClr val="tx1"/>
                </a:solidFill>
                <a:latin typeface="+mn-lt"/>
              </a:rPr>
              <a:t>Les </a:t>
            </a:r>
            <a:r>
              <a:rPr lang="en-US" sz="2900" dirty="0" err="1">
                <a:solidFill>
                  <a:schemeClr val="tx1"/>
                </a:solidFill>
                <a:latin typeface="+mn-lt"/>
              </a:rPr>
              <a:t>modèles</a:t>
            </a:r>
            <a:r>
              <a:rPr lang="en-US" sz="2900" dirty="0">
                <a:solidFill>
                  <a:schemeClr val="tx1"/>
                </a:solidFill>
                <a:latin typeface="+mn-lt"/>
              </a:rPr>
              <a:t> 3D </a:t>
            </a:r>
            <a:r>
              <a:rPr lang="en-US" sz="2900" dirty="0" err="1">
                <a:solidFill>
                  <a:schemeClr val="tx1"/>
                </a:solidFill>
                <a:latin typeface="+mn-lt"/>
              </a:rPr>
              <a:t>triés</a:t>
            </a:r>
            <a:endParaRPr lang="en-US" sz="2900" dirty="0">
              <a:solidFill>
                <a:schemeClr val="tx1"/>
              </a:solidFill>
              <a:latin typeface="+mn-lt"/>
            </a:endParaRPr>
          </a:p>
        </p:txBody>
      </p:sp>
      <p:graphicFrame>
        <p:nvGraphicFramePr>
          <p:cNvPr id="25614" name="Object 13"/>
          <p:cNvGraphicFramePr>
            <a:graphicFrameLocks noChangeAspect="1"/>
          </p:cNvGraphicFramePr>
          <p:nvPr>
            <p:extLst>
              <p:ext uri="{D42A27DB-BD31-4B8C-83A1-F6EECF244321}">
                <p14:modId xmlns:p14="http://schemas.microsoft.com/office/powerpoint/2010/main" val="2575410761"/>
              </p:ext>
            </p:extLst>
          </p:nvPr>
        </p:nvGraphicFramePr>
        <p:xfrm>
          <a:off x="5608638" y="3727450"/>
          <a:ext cx="487362" cy="487363"/>
        </p:xfrm>
        <a:graphic>
          <a:graphicData uri="http://schemas.openxmlformats.org/presentationml/2006/ole">
            <mc:AlternateContent xmlns:mc="http://schemas.openxmlformats.org/markup-compatibility/2006">
              <mc:Choice xmlns:v="urn:schemas-microsoft-com:vml" Requires="v">
                <p:oleObj spid="_x0000_s2433302" name="Bitmap Image" r:id="rId15" imgW="4761905" imgH="4761905" progId="Paint.Picture">
                  <p:embed/>
                </p:oleObj>
              </mc:Choice>
              <mc:Fallback>
                <p:oleObj name="Bitmap Image" r:id="rId15" imgW="4761905" imgH="4761905" progId="Paint.Picture">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08638" y="3727450"/>
                        <a:ext cx="487362" cy="487363"/>
                      </a:xfrm>
                      <a:prstGeom prst="rect">
                        <a:avLst/>
                      </a:prstGeom>
                      <a:noFill/>
                      <a:ln w="28575">
                        <a:solidFill>
                          <a:srgbClr val="FF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5615" name="Object 14"/>
          <p:cNvGraphicFramePr>
            <a:graphicFrameLocks noChangeAspect="1"/>
          </p:cNvGraphicFramePr>
          <p:nvPr>
            <p:extLst>
              <p:ext uri="{D42A27DB-BD31-4B8C-83A1-F6EECF244321}">
                <p14:modId xmlns:p14="http://schemas.microsoft.com/office/powerpoint/2010/main" val="1575347940"/>
              </p:ext>
            </p:extLst>
          </p:nvPr>
        </p:nvGraphicFramePr>
        <p:xfrm>
          <a:off x="5608638" y="4794250"/>
          <a:ext cx="487362" cy="485775"/>
        </p:xfrm>
        <a:graphic>
          <a:graphicData uri="http://schemas.openxmlformats.org/presentationml/2006/ole">
            <mc:AlternateContent xmlns:mc="http://schemas.openxmlformats.org/markup-compatibility/2006">
              <mc:Choice xmlns:v="urn:schemas-microsoft-com:vml" Requires="v">
                <p:oleObj spid="_x0000_s2433303" name="Bitmap Image" r:id="rId16" imgW="4761905" imgH="4761905" progId="Paint.Picture">
                  <p:embed/>
                </p:oleObj>
              </mc:Choice>
              <mc:Fallback>
                <p:oleObj name="Bitmap Image" r:id="rId16" imgW="4761905" imgH="4761905" progId="Paint.Picture">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08638" y="4794250"/>
                        <a:ext cx="487362" cy="485775"/>
                      </a:xfrm>
                      <a:prstGeom prst="rect">
                        <a:avLst/>
                      </a:prstGeom>
                      <a:noFill/>
                      <a:ln w="28575">
                        <a:solidFill>
                          <a:srgbClr val="FF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5616" name="Object 15"/>
          <p:cNvGraphicFramePr>
            <a:graphicFrameLocks noChangeAspect="1"/>
          </p:cNvGraphicFramePr>
          <p:nvPr>
            <p:extLst>
              <p:ext uri="{D42A27DB-BD31-4B8C-83A1-F6EECF244321}">
                <p14:modId xmlns:p14="http://schemas.microsoft.com/office/powerpoint/2010/main" val="1725980197"/>
              </p:ext>
            </p:extLst>
          </p:nvPr>
        </p:nvGraphicFramePr>
        <p:xfrm>
          <a:off x="5608638" y="5295900"/>
          <a:ext cx="487362" cy="487363"/>
        </p:xfrm>
        <a:graphic>
          <a:graphicData uri="http://schemas.openxmlformats.org/presentationml/2006/ole">
            <mc:AlternateContent xmlns:mc="http://schemas.openxmlformats.org/markup-compatibility/2006">
              <mc:Choice xmlns:v="urn:schemas-microsoft-com:vml" Requires="v">
                <p:oleObj spid="_x0000_s2433304" name="Bitmap Image" r:id="rId17" imgW="4761905" imgH="4761905" progId="Paint.Picture">
                  <p:embed/>
                </p:oleObj>
              </mc:Choice>
              <mc:Fallback>
                <p:oleObj name="Bitmap Image" r:id="rId17" imgW="4761905" imgH="4761905" progId="Paint.Pictur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08638" y="5295900"/>
                        <a:ext cx="487362" cy="487363"/>
                      </a:xfrm>
                      <a:prstGeom prst="rect">
                        <a:avLst/>
                      </a:prstGeom>
                      <a:noFill/>
                      <a:ln w="28575">
                        <a:solidFill>
                          <a:srgbClr val="FF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5617" name="Object 16"/>
          <p:cNvGraphicFramePr>
            <a:graphicFrameLocks noChangeAspect="1"/>
          </p:cNvGraphicFramePr>
          <p:nvPr>
            <p:extLst>
              <p:ext uri="{D42A27DB-BD31-4B8C-83A1-F6EECF244321}">
                <p14:modId xmlns:p14="http://schemas.microsoft.com/office/powerpoint/2010/main" val="1799599149"/>
              </p:ext>
            </p:extLst>
          </p:nvPr>
        </p:nvGraphicFramePr>
        <p:xfrm>
          <a:off x="5608638" y="5815013"/>
          <a:ext cx="487362" cy="487362"/>
        </p:xfrm>
        <a:graphic>
          <a:graphicData uri="http://schemas.openxmlformats.org/presentationml/2006/ole">
            <mc:AlternateContent xmlns:mc="http://schemas.openxmlformats.org/markup-compatibility/2006">
              <mc:Choice xmlns:v="urn:schemas-microsoft-com:vml" Requires="v">
                <p:oleObj spid="_x0000_s2433305" name="Bitmap Image" r:id="rId18" imgW="4761905" imgH="4761905" progId="Paint.Picture">
                  <p:embed/>
                </p:oleObj>
              </mc:Choice>
              <mc:Fallback>
                <p:oleObj name="Bitmap Image" r:id="rId18" imgW="4761905" imgH="4761905" progId="Paint.Picture">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08638" y="5815013"/>
                        <a:ext cx="487362" cy="487362"/>
                      </a:xfrm>
                      <a:prstGeom prst="rect">
                        <a:avLst/>
                      </a:prstGeom>
                      <a:noFill/>
                      <a:ln w="28575">
                        <a:solidFill>
                          <a:srgbClr val="FF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5618" name="Line 17"/>
          <p:cNvSpPr>
            <a:spLocks noChangeShapeType="1"/>
          </p:cNvSpPr>
          <p:nvPr/>
        </p:nvSpPr>
        <p:spPr bwMode="auto">
          <a:xfrm>
            <a:off x="4114800" y="5006975"/>
            <a:ext cx="1295400" cy="0"/>
          </a:xfrm>
          <a:prstGeom prst="line">
            <a:avLst/>
          </a:prstGeom>
          <a:noFill/>
          <a:ln w="508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a:p>
        </p:txBody>
      </p:sp>
      <p:sp>
        <p:nvSpPr>
          <p:cNvPr id="25619" name="Text Box 18"/>
          <p:cNvSpPr txBox="1">
            <a:spLocks noChangeArrowheads="1"/>
          </p:cNvSpPr>
          <p:nvPr/>
        </p:nvSpPr>
        <p:spPr bwMode="auto">
          <a:xfrm>
            <a:off x="4114800" y="4411663"/>
            <a:ext cx="1295400" cy="32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lgn="ctr">
              <a:lnSpc>
                <a:spcPct val="85000"/>
              </a:lnSpc>
              <a:spcBef>
                <a:spcPct val="50000"/>
              </a:spcBef>
              <a:buClr>
                <a:srgbClr val="FFCC00"/>
              </a:buClr>
              <a:buSzPct val="80000"/>
              <a:buFont typeface="Wingdings" pitchFamily="2" charset="2"/>
              <a:buNone/>
            </a:pPr>
            <a:r>
              <a:rPr kumimoji="1" lang="en-US" sz="1800">
                <a:solidFill>
                  <a:schemeClr val="tx1"/>
                </a:solidFill>
                <a:latin typeface="Times New Roman" pitchFamily="18" charset="0"/>
              </a:rPr>
              <a:t>Tri</a:t>
            </a:r>
          </a:p>
        </p:txBody>
      </p:sp>
      <p:cxnSp>
        <p:nvCxnSpPr>
          <p:cNvPr id="25620" name="AutoShape 19"/>
          <p:cNvCxnSpPr>
            <a:cxnSpLocks noChangeShapeType="1"/>
          </p:cNvCxnSpPr>
          <p:nvPr/>
        </p:nvCxnSpPr>
        <p:spPr bwMode="auto">
          <a:xfrm flipV="1">
            <a:off x="1919288" y="3925888"/>
            <a:ext cx="1495425" cy="1052512"/>
          </a:xfrm>
          <a:prstGeom prst="straightConnector1">
            <a:avLst/>
          </a:prstGeom>
          <a:noFill/>
          <a:ln w="254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621" name="AutoShape 20"/>
          <p:cNvCxnSpPr>
            <a:cxnSpLocks noChangeShapeType="1"/>
          </p:cNvCxnSpPr>
          <p:nvPr/>
        </p:nvCxnSpPr>
        <p:spPr bwMode="auto">
          <a:xfrm flipV="1">
            <a:off x="1919288" y="4459288"/>
            <a:ext cx="1495425" cy="519112"/>
          </a:xfrm>
          <a:prstGeom prst="straightConnector1">
            <a:avLst/>
          </a:prstGeom>
          <a:noFill/>
          <a:ln w="254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622" name="AutoShape 21"/>
          <p:cNvCxnSpPr>
            <a:cxnSpLocks noChangeShapeType="1"/>
          </p:cNvCxnSpPr>
          <p:nvPr/>
        </p:nvCxnSpPr>
        <p:spPr bwMode="auto">
          <a:xfrm>
            <a:off x="1919288" y="4978400"/>
            <a:ext cx="1495425" cy="14288"/>
          </a:xfrm>
          <a:prstGeom prst="straightConnector1">
            <a:avLst/>
          </a:prstGeom>
          <a:noFill/>
          <a:ln w="254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623" name="AutoShape 22"/>
          <p:cNvCxnSpPr>
            <a:cxnSpLocks noChangeShapeType="1"/>
          </p:cNvCxnSpPr>
          <p:nvPr/>
        </p:nvCxnSpPr>
        <p:spPr bwMode="auto">
          <a:xfrm>
            <a:off x="1919288" y="4978400"/>
            <a:ext cx="1495425" cy="547688"/>
          </a:xfrm>
          <a:prstGeom prst="straightConnector1">
            <a:avLst/>
          </a:prstGeom>
          <a:noFill/>
          <a:ln w="254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624" name="AutoShape 23"/>
          <p:cNvCxnSpPr>
            <a:cxnSpLocks noChangeShapeType="1"/>
          </p:cNvCxnSpPr>
          <p:nvPr/>
        </p:nvCxnSpPr>
        <p:spPr bwMode="auto">
          <a:xfrm>
            <a:off x="1919288" y="4978400"/>
            <a:ext cx="1495425" cy="1081088"/>
          </a:xfrm>
          <a:prstGeom prst="straightConnector1">
            <a:avLst/>
          </a:prstGeom>
          <a:noFill/>
          <a:ln w="254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625" name="Line 24"/>
          <p:cNvSpPr>
            <a:spLocks noChangeShapeType="1"/>
          </p:cNvSpPr>
          <p:nvPr/>
        </p:nvSpPr>
        <p:spPr bwMode="auto">
          <a:xfrm>
            <a:off x="6172200" y="5006975"/>
            <a:ext cx="1295400" cy="0"/>
          </a:xfrm>
          <a:prstGeom prst="line">
            <a:avLst/>
          </a:prstGeom>
          <a:noFill/>
          <a:ln w="508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a:p>
        </p:txBody>
      </p:sp>
      <p:sp>
        <p:nvSpPr>
          <p:cNvPr id="25626" name="Text Box 25"/>
          <p:cNvSpPr txBox="1">
            <a:spLocks noChangeArrowheads="1"/>
          </p:cNvSpPr>
          <p:nvPr/>
        </p:nvSpPr>
        <p:spPr bwMode="auto">
          <a:xfrm>
            <a:off x="1752600" y="3940175"/>
            <a:ext cx="1447800" cy="32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lgn="ctr">
              <a:lnSpc>
                <a:spcPct val="85000"/>
              </a:lnSpc>
              <a:spcBef>
                <a:spcPct val="50000"/>
              </a:spcBef>
              <a:buClr>
                <a:srgbClr val="FFCC00"/>
              </a:buClr>
              <a:buSzPct val="80000"/>
              <a:buFont typeface="Wingdings" pitchFamily="2" charset="2"/>
              <a:buNone/>
            </a:pPr>
            <a:r>
              <a:rPr kumimoji="1" lang="en-US" sz="1800">
                <a:solidFill>
                  <a:schemeClr val="tx1"/>
                </a:solidFill>
                <a:latin typeface="Times New Roman" pitchFamily="18" charset="0"/>
              </a:rPr>
              <a:t>Comparison</a:t>
            </a:r>
          </a:p>
        </p:txBody>
      </p:sp>
      <p:pic>
        <p:nvPicPr>
          <p:cNvPr id="25627" name="Picture 26" descr="C:\tgl\cars\(null)_snap_0.bmp"/>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429000" y="5280025"/>
            <a:ext cx="487363" cy="487363"/>
          </a:xfrm>
          <a:prstGeom prst="rect">
            <a:avLst/>
          </a:prstGeom>
          <a:noFill/>
          <a:ln w="28575">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25628" name="Picture 27" descr="C:\tgl\cars\(null)_snap_0.bmp"/>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608638" y="4260850"/>
            <a:ext cx="487362" cy="487363"/>
          </a:xfrm>
          <a:prstGeom prst="rect">
            <a:avLst/>
          </a:prstGeom>
          <a:noFill/>
          <a:ln w="28575">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25629" name="Picture 28" descr="C:\tgl\cars\(null)_snap_0.bmp"/>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605713" y="5011738"/>
            <a:ext cx="1081087" cy="1081087"/>
          </a:xfrm>
          <a:prstGeom prst="rect">
            <a:avLst/>
          </a:prstGeom>
          <a:noFill/>
          <a:ln w="28575">
            <a:solidFill>
              <a:srgbClr val="FF99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936872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Espace réservé du numéro de diapositive 5"/>
          <p:cNvSpPr>
            <a:spLocks noGrp="1"/>
          </p:cNvSpPr>
          <p:nvPr>
            <p:ph type="sldNum" sz="quarter" idx="12"/>
          </p:nvPr>
        </p:nvSpPr>
        <p:spPr>
          <a:xfrm>
            <a:off x="0" y="1500822"/>
            <a:ext cx="533400" cy="244476"/>
          </a:xfrm>
          <a:noFill/>
        </p:spPr>
        <p:txBody>
          <a:bodyPr>
            <a:normAutofit fontScale="85000" lnSpcReduction="20000"/>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eaLnBrk="1" hangingPunct="1"/>
            <a:fld id="{8A5103DB-CB3D-4D13-BD23-3D34B9C37BEC}" type="slidenum">
              <a:rPr lang="fr-FR" sz="1400" smtClean="0">
                <a:latin typeface="Comic Sans MS" pitchFamily="66" charset="0"/>
              </a:rPr>
              <a:pPr eaLnBrk="1" hangingPunct="1"/>
              <a:t>80</a:t>
            </a:fld>
            <a:endParaRPr lang="fr-FR" sz="1400" smtClean="0">
              <a:latin typeface="Comic Sans MS" pitchFamily="66" charset="0"/>
            </a:endParaRPr>
          </a:p>
        </p:txBody>
      </p:sp>
      <p:sp>
        <p:nvSpPr>
          <p:cNvPr id="5123" name="Rectangle 2"/>
          <p:cNvSpPr>
            <a:spLocks noGrp="1" noChangeArrowheads="1"/>
          </p:cNvSpPr>
          <p:nvPr>
            <p:ph type="title"/>
          </p:nvPr>
        </p:nvSpPr>
        <p:spPr>
          <a:xfrm>
            <a:off x="457200" y="0"/>
            <a:ext cx="7772400" cy="1143000"/>
          </a:xfrm>
        </p:spPr>
        <p:txBody>
          <a:bodyPr/>
          <a:lstStyle/>
          <a:p>
            <a:pPr eaLnBrk="1" hangingPunct="1"/>
            <a:r>
              <a:rPr lang="en-US" smtClean="0"/>
              <a:t>Structural Shape Descriptors</a:t>
            </a:r>
          </a:p>
        </p:txBody>
      </p:sp>
      <p:sp>
        <p:nvSpPr>
          <p:cNvPr id="5124" name="Rectangle 3"/>
          <p:cNvSpPr>
            <a:spLocks noGrp="1" noChangeArrowheads="1"/>
          </p:cNvSpPr>
          <p:nvPr>
            <p:ph type="body" idx="1"/>
          </p:nvPr>
        </p:nvSpPr>
        <p:spPr>
          <a:xfrm>
            <a:off x="457200" y="1295400"/>
            <a:ext cx="8458200" cy="5257800"/>
          </a:xfrm>
        </p:spPr>
        <p:txBody>
          <a:bodyPr/>
          <a:lstStyle/>
          <a:p>
            <a:pPr marL="0" indent="0" eaLnBrk="1" hangingPunct="1">
              <a:buFontTx/>
              <a:buNone/>
            </a:pPr>
            <a:r>
              <a:rPr lang="en-US" u="sng" smtClean="0"/>
              <a:t>Avantages</a:t>
            </a:r>
            <a:r>
              <a:rPr lang="en-US" smtClean="0"/>
              <a:t>: </a:t>
            </a:r>
          </a:p>
          <a:p>
            <a:pPr lvl="1" eaLnBrk="1" hangingPunct="1"/>
            <a:r>
              <a:rPr lang="en-US" sz="1800" smtClean="0"/>
              <a:t>Articulation des noeuds ne changent pas le descripteur.</a:t>
            </a:r>
          </a:p>
          <a:p>
            <a:pPr lvl="1" eaLnBrk="1" hangingPunct="1"/>
            <a:r>
              <a:rPr lang="en-US" sz="1800" smtClean="0"/>
              <a:t>Les descripteurs statistiques peuvent être utilisés pour compararer les noeuds. </a:t>
            </a:r>
          </a:p>
          <a:p>
            <a:pPr lvl="1" eaLnBrk="1" hangingPunct="1"/>
            <a:r>
              <a:rPr lang="en-US" sz="1800" smtClean="0"/>
              <a:t>Isomorphismes  de sous-graphe peut être utilisé pour faire du faire des comparaisons partielles.</a:t>
            </a:r>
            <a:endParaRPr lang="en-US" sz="1600" smtClean="0"/>
          </a:p>
        </p:txBody>
      </p:sp>
      <p:graphicFrame>
        <p:nvGraphicFramePr>
          <p:cNvPr id="5125" name="Object 191"/>
          <p:cNvGraphicFramePr>
            <a:graphicFrameLocks noChangeAspect="1"/>
          </p:cNvGraphicFramePr>
          <p:nvPr>
            <p:extLst>
              <p:ext uri="{D42A27DB-BD31-4B8C-83A1-F6EECF244321}">
                <p14:modId xmlns:p14="http://schemas.microsoft.com/office/powerpoint/2010/main" val="366504851"/>
              </p:ext>
            </p:extLst>
          </p:nvPr>
        </p:nvGraphicFramePr>
        <p:xfrm>
          <a:off x="565150" y="3962400"/>
          <a:ext cx="1400175" cy="1649413"/>
        </p:xfrm>
        <a:graphic>
          <a:graphicData uri="http://schemas.openxmlformats.org/presentationml/2006/ole">
            <mc:AlternateContent xmlns:mc="http://schemas.openxmlformats.org/markup-compatibility/2006">
              <mc:Choice xmlns:v="urn:schemas-microsoft-com:vml" Requires="v">
                <p:oleObj spid="_x0000_s2444345" name="Photo Editor Photo" r:id="rId4" imgW="6095238" imgH="4571429" progId="MSPhotoEd.3">
                  <p:embed/>
                </p:oleObj>
              </mc:Choice>
              <mc:Fallback>
                <p:oleObj name="Photo Editor Photo" r:id="rId4" imgW="6095238" imgH="4571429"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18182" r="18182"/>
                      <a:stretch>
                        <a:fillRect/>
                      </a:stretch>
                    </p:blipFill>
                    <p:spPr bwMode="auto">
                      <a:xfrm>
                        <a:off x="565150" y="3962400"/>
                        <a:ext cx="1400175" cy="1649413"/>
                      </a:xfrm>
                      <a:prstGeom prst="rect">
                        <a:avLst/>
                      </a:prstGeom>
                      <a:noFill/>
                      <a:ln w="28575">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6" name="Line 192"/>
          <p:cNvSpPr>
            <a:spLocks noChangeShapeType="1"/>
          </p:cNvSpPr>
          <p:nvPr/>
        </p:nvSpPr>
        <p:spPr bwMode="auto">
          <a:xfrm>
            <a:off x="2024063" y="4786313"/>
            <a:ext cx="407987" cy="0"/>
          </a:xfrm>
          <a:prstGeom prst="line">
            <a:avLst/>
          </a:prstGeom>
          <a:noFill/>
          <a:ln w="5715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grpSp>
        <p:nvGrpSpPr>
          <p:cNvPr id="5127" name="Group 193"/>
          <p:cNvGrpSpPr>
            <a:grpSpLocks/>
          </p:cNvGrpSpPr>
          <p:nvPr/>
        </p:nvGrpSpPr>
        <p:grpSpPr bwMode="auto">
          <a:xfrm>
            <a:off x="2432050" y="4114800"/>
            <a:ext cx="920750" cy="1163638"/>
            <a:chOff x="2208" y="2064"/>
            <a:chExt cx="912" cy="1152"/>
          </a:xfrm>
        </p:grpSpPr>
        <p:sp>
          <p:nvSpPr>
            <p:cNvPr id="5197" name="Oval 194"/>
            <p:cNvSpPr>
              <a:spLocks noChangeArrowheads="1"/>
            </p:cNvSpPr>
            <p:nvPr/>
          </p:nvSpPr>
          <p:spPr bwMode="auto">
            <a:xfrm>
              <a:off x="2592" y="2064"/>
              <a:ext cx="144" cy="144"/>
            </a:xfrm>
            <a:prstGeom prst="ellipse">
              <a:avLst/>
            </a:prstGeom>
            <a:noFill/>
            <a:ln w="2857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5198" name="Oval 195"/>
            <p:cNvSpPr>
              <a:spLocks noChangeArrowheads="1"/>
            </p:cNvSpPr>
            <p:nvPr/>
          </p:nvSpPr>
          <p:spPr bwMode="auto">
            <a:xfrm>
              <a:off x="2400" y="2352"/>
              <a:ext cx="144" cy="144"/>
            </a:xfrm>
            <a:prstGeom prst="ellipse">
              <a:avLst/>
            </a:prstGeom>
            <a:noFill/>
            <a:ln w="2857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5199" name="Oval 196"/>
            <p:cNvSpPr>
              <a:spLocks noChangeArrowheads="1"/>
            </p:cNvSpPr>
            <p:nvPr/>
          </p:nvSpPr>
          <p:spPr bwMode="auto">
            <a:xfrm>
              <a:off x="2784" y="2352"/>
              <a:ext cx="144" cy="144"/>
            </a:xfrm>
            <a:prstGeom prst="ellipse">
              <a:avLst/>
            </a:prstGeom>
            <a:noFill/>
            <a:ln w="2857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5200" name="Oval 197"/>
            <p:cNvSpPr>
              <a:spLocks noChangeArrowheads="1"/>
            </p:cNvSpPr>
            <p:nvPr/>
          </p:nvSpPr>
          <p:spPr bwMode="auto">
            <a:xfrm>
              <a:off x="2592" y="2352"/>
              <a:ext cx="144" cy="144"/>
            </a:xfrm>
            <a:prstGeom prst="ellipse">
              <a:avLst/>
            </a:prstGeom>
            <a:noFill/>
            <a:ln w="2857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5201" name="Oval 198"/>
            <p:cNvSpPr>
              <a:spLocks noChangeArrowheads="1"/>
            </p:cNvSpPr>
            <p:nvPr/>
          </p:nvSpPr>
          <p:spPr bwMode="auto">
            <a:xfrm>
              <a:off x="2976" y="2352"/>
              <a:ext cx="144" cy="144"/>
            </a:xfrm>
            <a:prstGeom prst="ellipse">
              <a:avLst/>
            </a:prstGeom>
            <a:noFill/>
            <a:ln w="2857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5202" name="Oval 199"/>
            <p:cNvSpPr>
              <a:spLocks noChangeArrowheads="1"/>
            </p:cNvSpPr>
            <p:nvPr/>
          </p:nvSpPr>
          <p:spPr bwMode="auto">
            <a:xfrm>
              <a:off x="2208" y="2352"/>
              <a:ext cx="144" cy="144"/>
            </a:xfrm>
            <a:prstGeom prst="ellipse">
              <a:avLst/>
            </a:prstGeom>
            <a:noFill/>
            <a:ln w="2857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5203" name="Oval 200"/>
            <p:cNvSpPr>
              <a:spLocks noChangeArrowheads="1"/>
            </p:cNvSpPr>
            <p:nvPr/>
          </p:nvSpPr>
          <p:spPr bwMode="auto">
            <a:xfrm>
              <a:off x="2592" y="2640"/>
              <a:ext cx="144" cy="144"/>
            </a:xfrm>
            <a:prstGeom prst="ellipse">
              <a:avLst/>
            </a:prstGeom>
            <a:noFill/>
            <a:ln w="2857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5204" name="Oval 201"/>
            <p:cNvSpPr>
              <a:spLocks noChangeArrowheads="1"/>
            </p:cNvSpPr>
            <p:nvPr/>
          </p:nvSpPr>
          <p:spPr bwMode="auto">
            <a:xfrm>
              <a:off x="2832" y="2832"/>
              <a:ext cx="144" cy="144"/>
            </a:xfrm>
            <a:prstGeom prst="ellipse">
              <a:avLst/>
            </a:prstGeom>
            <a:noFill/>
            <a:ln w="2857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5205" name="Oval 202"/>
            <p:cNvSpPr>
              <a:spLocks noChangeArrowheads="1"/>
            </p:cNvSpPr>
            <p:nvPr/>
          </p:nvSpPr>
          <p:spPr bwMode="auto">
            <a:xfrm>
              <a:off x="2832" y="3072"/>
              <a:ext cx="144" cy="144"/>
            </a:xfrm>
            <a:prstGeom prst="ellipse">
              <a:avLst/>
            </a:prstGeom>
            <a:noFill/>
            <a:ln w="2857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5206" name="Oval 203"/>
            <p:cNvSpPr>
              <a:spLocks noChangeArrowheads="1"/>
            </p:cNvSpPr>
            <p:nvPr/>
          </p:nvSpPr>
          <p:spPr bwMode="auto">
            <a:xfrm>
              <a:off x="2352" y="2832"/>
              <a:ext cx="144" cy="144"/>
            </a:xfrm>
            <a:prstGeom prst="ellipse">
              <a:avLst/>
            </a:prstGeom>
            <a:noFill/>
            <a:ln w="2857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5207" name="Oval 204"/>
            <p:cNvSpPr>
              <a:spLocks noChangeArrowheads="1"/>
            </p:cNvSpPr>
            <p:nvPr/>
          </p:nvSpPr>
          <p:spPr bwMode="auto">
            <a:xfrm>
              <a:off x="2352" y="3072"/>
              <a:ext cx="144" cy="144"/>
            </a:xfrm>
            <a:prstGeom prst="ellipse">
              <a:avLst/>
            </a:prstGeom>
            <a:noFill/>
            <a:ln w="2857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5208" name="Line 205"/>
            <p:cNvSpPr>
              <a:spLocks noChangeShapeType="1"/>
            </p:cNvSpPr>
            <p:nvPr/>
          </p:nvSpPr>
          <p:spPr bwMode="auto">
            <a:xfrm>
              <a:off x="2667" y="2208"/>
              <a:ext cx="0" cy="144"/>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5209" name="Line 206"/>
            <p:cNvSpPr>
              <a:spLocks noChangeShapeType="1"/>
            </p:cNvSpPr>
            <p:nvPr/>
          </p:nvSpPr>
          <p:spPr bwMode="auto">
            <a:xfrm flipH="1" flipV="1">
              <a:off x="2730" y="2424"/>
              <a:ext cx="54" cy="3"/>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5210" name="Line 207"/>
            <p:cNvSpPr>
              <a:spLocks noChangeShapeType="1"/>
            </p:cNvSpPr>
            <p:nvPr/>
          </p:nvSpPr>
          <p:spPr bwMode="auto">
            <a:xfrm flipH="1" flipV="1">
              <a:off x="2928" y="2424"/>
              <a:ext cx="54" cy="3"/>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5211" name="Line 208"/>
            <p:cNvSpPr>
              <a:spLocks noChangeShapeType="1"/>
            </p:cNvSpPr>
            <p:nvPr/>
          </p:nvSpPr>
          <p:spPr bwMode="auto">
            <a:xfrm flipH="1" flipV="1">
              <a:off x="2544" y="2424"/>
              <a:ext cx="54" cy="3"/>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5212" name="Line 209"/>
            <p:cNvSpPr>
              <a:spLocks noChangeShapeType="1"/>
            </p:cNvSpPr>
            <p:nvPr/>
          </p:nvSpPr>
          <p:spPr bwMode="auto">
            <a:xfrm flipH="1" flipV="1">
              <a:off x="2352" y="2424"/>
              <a:ext cx="54" cy="3"/>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5213" name="Line 210"/>
            <p:cNvSpPr>
              <a:spLocks noChangeShapeType="1"/>
            </p:cNvSpPr>
            <p:nvPr/>
          </p:nvSpPr>
          <p:spPr bwMode="auto">
            <a:xfrm>
              <a:off x="2667" y="2496"/>
              <a:ext cx="0" cy="144"/>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5214" name="Line 211"/>
            <p:cNvSpPr>
              <a:spLocks noChangeShapeType="1"/>
            </p:cNvSpPr>
            <p:nvPr/>
          </p:nvSpPr>
          <p:spPr bwMode="auto">
            <a:xfrm flipH="1">
              <a:off x="2481" y="2763"/>
              <a:ext cx="138" cy="102"/>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a:p>
          </p:txBody>
        </p:sp>
        <p:sp>
          <p:nvSpPr>
            <p:cNvPr id="5215" name="Line 212"/>
            <p:cNvSpPr>
              <a:spLocks noChangeShapeType="1"/>
            </p:cNvSpPr>
            <p:nvPr/>
          </p:nvSpPr>
          <p:spPr bwMode="auto">
            <a:xfrm>
              <a:off x="2421" y="2976"/>
              <a:ext cx="0"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a:p>
          </p:txBody>
        </p:sp>
        <p:sp>
          <p:nvSpPr>
            <p:cNvPr id="5216" name="Line 213"/>
            <p:cNvSpPr>
              <a:spLocks noChangeShapeType="1"/>
            </p:cNvSpPr>
            <p:nvPr/>
          </p:nvSpPr>
          <p:spPr bwMode="auto">
            <a:xfrm>
              <a:off x="2907" y="2976"/>
              <a:ext cx="0" cy="9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a:p>
          </p:txBody>
        </p:sp>
        <p:sp>
          <p:nvSpPr>
            <p:cNvPr id="5217" name="Line 214"/>
            <p:cNvSpPr>
              <a:spLocks noChangeShapeType="1"/>
            </p:cNvSpPr>
            <p:nvPr/>
          </p:nvSpPr>
          <p:spPr bwMode="auto">
            <a:xfrm>
              <a:off x="2730" y="2763"/>
              <a:ext cx="120" cy="9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a:p>
          </p:txBody>
        </p:sp>
      </p:grpSp>
      <p:graphicFrame>
        <p:nvGraphicFramePr>
          <p:cNvPr id="5128" name="Object 215"/>
          <p:cNvGraphicFramePr>
            <a:graphicFrameLocks noChangeAspect="1"/>
          </p:cNvGraphicFramePr>
          <p:nvPr>
            <p:extLst>
              <p:ext uri="{D42A27DB-BD31-4B8C-83A1-F6EECF244321}">
                <p14:modId xmlns:p14="http://schemas.microsoft.com/office/powerpoint/2010/main" val="2426260120"/>
              </p:ext>
            </p:extLst>
          </p:nvPr>
        </p:nvGraphicFramePr>
        <p:xfrm>
          <a:off x="5119688" y="3433763"/>
          <a:ext cx="1204912" cy="903287"/>
        </p:xfrm>
        <a:graphic>
          <a:graphicData uri="http://schemas.openxmlformats.org/presentationml/2006/ole">
            <mc:AlternateContent xmlns:mc="http://schemas.openxmlformats.org/markup-compatibility/2006">
              <mc:Choice xmlns:v="urn:schemas-microsoft-com:vml" Requires="v">
                <p:oleObj spid="_x0000_s2444346" name="Photo Editor Photo" r:id="rId6" imgW="6095238" imgH="4571429" progId="MSPhotoEd.3">
                  <p:embed/>
                </p:oleObj>
              </mc:Choice>
              <mc:Fallback>
                <p:oleObj name="Photo Editor Photo" r:id="rId6" imgW="6095238" imgH="4571429"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19688" y="3433763"/>
                        <a:ext cx="1204912" cy="903287"/>
                      </a:xfrm>
                      <a:prstGeom prst="rect">
                        <a:avLst/>
                      </a:prstGeom>
                      <a:noFill/>
                      <a:ln w="28575">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5129" name="Group 216"/>
          <p:cNvGrpSpPr>
            <a:grpSpLocks/>
          </p:cNvGrpSpPr>
          <p:nvPr/>
        </p:nvGrpSpPr>
        <p:grpSpPr bwMode="auto">
          <a:xfrm>
            <a:off x="4175125" y="3449638"/>
            <a:ext cx="652463" cy="823912"/>
            <a:chOff x="2208" y="2064"/>
            <a:chExt cx="912" cy="1152"/>
          </a:xfrm>
        </p:grpSpPr>
        <p:sp>
          <p:nvSpPr>
            <p:cNvPr id="5176" name="Oval 217"/>
            <p:cNvSpPr>
              <a:spLocks noChangeArrowheads="1"/>
            </p:cNvSpPr>
            <p:nvPr/>
          </p:nvSpPr>
          <p:spPr bwMode="auto">
            <a:xfrm>
              <a:off x="2592" y="2064"/>
              <a:ext cx="144" cy="144"/>
            </a:xfrm>
            <a:prstGeom prst="ellipse">
              <a:avLst/>
            </a:prstGeom>
            <a:noFill/>
            <a:ln w="127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5177" name="Oval 218"/>
            <p:cNvSpPr>
              <a:spLocks noChangeArrowheads="1"/>
            </p:cNvSpPr>
            <p:nvPr/>
          </p:nvSpPr>
          <p:spPr bwMode="auto">
            <a:xfrm>
              <a:off x="2400" y="2352"/>
              <a:ext cx="144" cy="144"/>
            </a:xfrm>
            <a:prstGeom prst="ellipse">
              <a:avLst/>
            </a:prstGeom>
            <a:noFill/>
            <a:ln w="127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5178" name="Oval 219"/>
            <p:cNvSpPr>
              <a:spLocks noChangeArrowheads="1"/>
            </p:cNvSpPr>
            <p:nvPr/>
          </p:nvSpPr>
          <p:spPr bwMode="auto">
            <a:xfrm>
              <a:off x="2784" y="2352"/>
              <a:ext cx="144" cy="144"/>
            </a:xfrm>
            <a:prstGeom prst="ellipse">
              <a:avLst/>
            </a:prstGeom>
            <a:noFill/>
            <a:ln w="127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5179" name="Oval 220"/>
            <p:cNvSpPr>
              <a:spLocks noChangeArrowheads="1"/>
            </p:cNvSpPr>
            <p:nvPr/>
          </p:nvSpPr>
          <p:spPr bwMode="auto">
            <a:xfrm>
              <a:off x="2592" y="2352"/>
              <a:ext cx="144" cy="144"/>
            </a:xfrm>
            <a:prstGeom prst="ellipse">
              <a:avLst/>
            </a:prstGeom>
            <a:noFill/>
            <a:ln w="127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5180" name="Oval 221"/>
            <p:cNvSpPr>
              <a:spLocks noChangeArrowheads="1"/>
            </p:cNvSpPr>
            <p:nvPr/>
          </p:nvSpPr>
          <p:spPr bwMode="auto">
            <a:xfrm>
              <a:off x="2976" y="2352"/>
              <a:ext cx="144" cy="144"/>
            </a:xfrm>
            <a:prstGeom prst="ellipse">
              <a:avLst/>
            </a:prstGeom>
            <a:noFill/>
            <a:ln w="127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5181" name="Oval 222"/>
            <p:cNvSpPr>
              <a:spLocks noChangeArrowheads="1"/>
            </p:cNvSpPr>
            <p:nvPr/>
          </p:nvSpPr>
          <p:spPr bwMode="auto">
            <a:xfrm>
              <a:off x="2208" y="2352"/>
              <a:ext cx="144" cy="144"/>
            </a:xfrm>
            <a:prstGeom prst="ellipse">
              <a:avLst/>
            </a:prstGeom>
            <a:noFill/>
            <a:ln w="127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5182" name="Oval 223"/>
            <p:cNvSpPr>
              <a:spLocks noChangeArrowheads="1"/>
            </p:cNvSpPr>
            <p:nvPr/>
          </p:nvSpPr>
          <p:spPr bwMode="auto">
            <a:xfrm>
              <a:off x="2592" y="2640"/>
              <a:ext cx="144" cy="144"/>
            </a:xfrm>
            <a:prstGeom prst="ellipse">
              <a:avLst/>
            </a:prstGeom>
            <a:noFill/>
            <a:ln w="127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5183" name="Oval 224"/>
            <p:cNvSpPr>
              <a:spLocks noChangeArrowheads="1"/>
            </p:cNvSpPr>
            <p:nvPr/>
          </p:nvSpPr>
          <p:spPr bwMode="auto">
            <a:xfrm>
              <a:off x="2832" y="2832"/>
              <a:ext cx="144" cy="144"/>
            </a:xfrm>
            <a:prstGeom prst="ellipse">
              <a:avLst/>
            </a:prstGeom>
            <a:noFill/>
            <a:ln w="127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5184" name="Oval 225"/>
            <p:cNvSpPr>
              <a:spLocks noChangeArrowheads="1"/>
            </p:cNvSpPr>
            <p:nvPr/>
          </p:nvSpPr>
          <p:spPr bwMode="auto">
            <a:xfrm>
              <a:off x="2832" y="3072"/>
              <a:ext cx="144" cy="144"/>
            </a:xfrm>
            <a:prstGeom prst="ellipse">
              <a:avLst/>
            </a:prstGeom>
            <a:noFill/>
            <a:ln w="127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5185" name="Oval 226"/>
            <p:cNvSpPr>
              <a:spLocks noChangeArrowheads="1"/>
            </p:cNvSpPr>
            <p:nvPr/>
          </p:nvSpPr>
          <p:spPr bwMode="auto">
            <a:xfrm>
              <a:off x="2352" y="2832"/>
              <a:ext cx="144" cy="144"/>
            </a:xfrm>
            <a:prstGeom prst="ellipse">
              <a:avLst/>
            </a:prstGeom>
            <a:noFill/>
            <a:ln w="127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5186" name="Oval 227"/>
            <p:cNvSpPr>
              <a:spLocks noChangeArrowheads="1"/>
            </p:cNvSpPr>
            <p:nvPr/>
          </p:nvSpPr>
          <p:spPr bwMode="auto">
            <a:xfrm>
              <a:off x="2352" y="3072"/>
              <a:ext cx="144" cy="144"/>
            </a:xfrm>
            <a:prstGeom prst="ellipse">
              <a:avLst/>
            </a:prstGeom>
            <a:noFill/>
            <a:ln w="127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5187" name="Line 228"/>
            <p:cNvSpPr>
              <a:spLocks noChangeShapeType="1"/>
            </p:cNvSpPr>
            <p:nvPr/>
          </p:nvSpPr>
          <p:spPr bwMode="auto">
            <a:xfrm>
              <a:off x="2667" y="2208"/>
              <a:ext cx="0" cy="144"/>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5188" name="Line 229"/>
            <p:cNvSpPr>
              <a:spLocks noChangeShapeType="1"/>
            </p:cNvSpPr>
            <p:nvPr/>
          </p:nvSpPr>
          <p:spPr bwMode="auto">
            <a:xfrm flipH="1" flipV="1">
              <a:off x="2730" y="2424"/>
              <a:ext cx="54" cy="3"/>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5189" name="Line 230"/>
            <p:cNvSpPr>
              <a:spLocks noChangeShapeType="1"/>
            </p:cNvSpPr>
            <p:nvPr/>
          </p:nvSpPr>
          <p:spPr bwMode="auto">
            <a:xfrm flipH="1" flipV="1">
              <a:off x="2928" y="2424"/>
              <a:ext cx="54" cy="3"/>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5190" name="Line 231"/>
            <p:cNvSpPr>
              <a:spLocks noChangeShapeType="1"/>
            </p:cNvSpPr>
            <p:nvPr/>
          </p:nvSpPr>
          <p:spPr bwMode="auto">
            <a:xfrm flipH="1" flipV="1">
              <a:off x="2544" y="2424"/>
              <a:ext cx="54" cy="3"/>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5191" name="Line 232"/>
            <p:cNvSpPr>
              <a:spLocks noChangeShapeType="1"/>
            </p:cNvSpPr>
            <p:nvPr/>
          </p:nvSpPr>
          <p:spPr bwMode="auto">
            <a:xfrm flipH="1" flipV="1">
              <a:off x="2352" y="2424"/>
              <a:ext cx="54" cy="3"/>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5192" name="Line 233"/>
            <p:cNvSpPr>
              <a:spLocks noChangeShapeType="1"/>
            </p:cNvSpPr>
            <p:nvPr/>
          </p:nvSpPr>
          <p:spPr bwMode="auto">
            <a:xfrm>
              <a:off x="2667" y="2496"/>
              <a:ext cx="0" cy="144"/>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5193" name="Line 234"/>
            <p:cNvSpPr>
              <a:spLocks noChangeShapeType="1"/>
            </p:cNvSpPr>
            <p:nvPr/>
          </p:nvSpPr>
          <p:spPr bwMode="auto">
            <a:xfrm flipH="1">
              <a:off x="2481" y="2763"/>
              <a:ext cx="138" cy="102"/>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a:p>
          </p:txBody>
        </p:sp>
        <p:sp>
          <p:nvSpPr>
            <p:cNvPr id="5194" name="Line 235"/>
            <p:cNvSpPr>
              <a:spLocks noChangeShapeType="1"/>
            </p:cNvSpPr>
            <p:nvPr/>
          </p:nvSpPr>
          <p:spPr bwMode="auto">
            <a:xfrm>
              <a:off x="2421" y="2976"/>
              <a:ext cx="0" cy="96"/>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a:p>
          </p:txBody>
        </p:sp>
        <p:sp>
          <p:nvSpPr>
            <p:cNvPr id="5195" name="Line 236"/>
            <p:cNvSpPr>
              <a:spLocks noChangeShapeType="1"/>
            </p:cNvSpPr>
            <p:nvPr/>
          </p:nvSpPr>
          <p:spPr bwMode="auto">
            <a:xfrm>
              <a:off x="2907" y="2976"/>
              <a:ext cx="0" cy="96"/>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a:p>
          </p:txBody>
        </p:sp>
        <p:sp>
          <p:nvSpPr>
            <p:cNvPr id="5196" name="Line 237"/>
            <p:cNvSpPr>
              <a:spLocks noChangeShapeType="1"/>
            </p:cNvSpPr>
            <p:nvPr/>
          </p:nvSpPr>
          <p:spPr bwMode="auto">
            <a:xfrm>
              <a:off x="2730" y="2763"/>
              <a:ext cx="120" cy="9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a:p>
          </p:txBody>
        </p:sp>
      </p:grpSp>
      <p:sp>
        <p:nvSpPr>
          <p:cNvPr id="5130" name="Text Box 238"/>
          <p:cNvSpPr txBox="1">
            <a:spLocks noChangeArrowheads="1"/>
          </p:cNvSpPr>
          <p:nvPr/>
        </p:nvSpPr>
        <p:spPr bwMode="auto">
          <a:xfrm>
            <a:off x="819150" y="5665788"/>
            <a:ext cx="1181100"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33CC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lnSpc>
                <a:spcPct val="85000"/>
              </a:lnSpc>
              <a:buClr>
                <a:srgbClr val="FFCC00"/>
              </a:buClr>
              <a:buSzPct val="80000"/>
              <a:buFont typeface="Wingdings" pitchFamily="2" charset="2"/>
              <a:buNone/>
            </a:pPr>
            <a:r>
              <a:rPr kumimoji="1" lang="en-US" sz="2400">
                <a:solidFill>
                  <a:schemeClr val="tx1"/>
                </a:solidFill>
                <a:latin typeface="Times New Roman" pitchFamily="18" charset="0"/>
              </a:rPr>
              <a:t>Requête</a:t>
            </a:r>
          </a:p>
        </p:txBody>
      </p:sp>
      <p:sp>
        <p:nvSpPr>
          <p:cNvPr id="5131" name="Text Box 239"/>
          <p:cNvSpPr txBox="1">
            <a:spLocks noChangeArrowheads="1"/>
          </p:cNvSpPr>
          <p:nvPr/>
        </p:nvSpPr>
        <p:spPr bwMode="auto">
          <a:xfrm>
            <a:off x="2136775" y="5381625"/>
            <a:ext cx="1604963" cy="102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33CC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lgn="ctr">
              <a:lnSpc>
                <a:spcPct val="85000"/>
              </a:lnSpc>
              <a:buClr>
                <a:srgbClr val="FFCC00"/>
              </a:buClr>
              <a:buSzPct val="80000"/>
              <a:buFont typeface="Wingdings" pitchFamily="2" charset="2"/>
              <a:buNone/>
            </a:pPr>
            <a:r>
              <a:rPr kumimoji="1" lang="en-US" sz="2400">
                <a:solidFill>
                  <a:schemeClr val="tx1"/>
                </a:solidFill>
                <a:latin typeface="Times New Roman" pitchFamily="18" charset="0"/>
              </a:rPr>
              <a:t>Descripteur</a:t>
            </a:r>
          </a:p>
          <a:p>
            <a:pPr algn="ctr">
              <a:lnSpc>
                <a:spcPct val="85000"/>
              </a:lnSpc>
              <a:buClr>
                <a:srgbClr val="FFCC00"/>
              </a:buClr>
              <a:buSzPct val="80000"/>
              <a:buFont typeface="Wingdings" pitchFamily="2" charset="2"/>
              <a:buNone/>
            </a:pPr>
            <a:r>
              <a:rPr kumimoji="1" lang="en-US" sz="2400">
                <a:solidFill>
                  <a:schemeClr val="tx1"/>
                </a:solidFill>
                <a:latin typeface="Times New Roman" pitchFamily="18" charset="0"/>
              </a:rPr>
              <a:t>de </a:t>
            </a:r>
          </a:p>
          <a:p>
            <a:pPr algn="ctr">
              <a:lnSpc>
                <a:spcPct val="85000"/>
              </a:lnSpc>
              <a:buClr>
                <a:srgbClr val="FFCC00"/>
              </a:buClr>
              <a:buSzPct val="80000"/>
              <a:buFont typeface="Wingdings" pitchFamily="2" charset="2"/>
              <a:buNone/>
            </a:pPr>
            <a:r>
              <a:rPr kumimoji="1" lang="en-US" sz="2400">
                <a:solidFill>
                  <a:schemeClr val="tx1"/>
                </a:solidFill>
                <a:latin typeface="Times New Roman" pitchFamily="18" charset="0"/>
              </a:rPr>
              <a:t>forme</a:t>
            </a:r>
          </a:p>
        </p:txBody>
      </p:sp>
      <p:graphicFrame>
        <p:nvGraphicFramePr>
          <p:cNvPr id="5132" name="Object 240"/>
          <p:cNvGraphicFramePr>
            <a:graphicFrameLocks noChangeAspect="1"/>
          </p:cNvGraphicFramePr>
          <p:nvPr>
            <p:extLst>
              <p:ext uri="{D42A27DB-BD31-4B8C-83A1-F6EECF244321}">
                <p14:modId xmlns:p14="http://schemas.microsoft.com/office/powerpoint/2010/main" val="1156196096"/>
              </p:ext>
            </p:extLst>
          </p:nvPr>
        </p:nvGraphicFramePr>
        <p:xfrm>
          <a:off x="5119688" y="4449763"/>
          <a:ext cx="1223962" cy="917575"/>
        </p:xfrm>
        <a:graphic>
          <a:graphicData uri="http://schemas.openxmlformats.org/presentationml/2006/ole">
            <mc:AlternateContent xmlns:mc="http://schemas.openxmlformats.org/markup-compatibility/2006">
              <mc:Choice xmlns:v="urn:schemas-microsoft-com:vml" Requires="v">
                <p:oleObj spid="_x0000_s2444347" name="Photo Editor Photo" r:id="rId8" imgW="6095238" imgH="4571429" progId="MSPhotoEd.3">
                  <p:embed/>
                </p:oleObj>
              </mc:Choice>
              <mc:Fallback>
                <p:oleObj name="Photo Editor Photo" r:id="rId8" imgW="6095238" imgH="4571429" progId="MSPhotoEd.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19688" y="4449763"/>
                        <a:ext cx="1223962" cy="917575"/>
                      </a:xfrm>
                      <a:prstGeom prst="rect">
                        <a:avLst/>
                      </a:prstGeom>
                      <a:noFill/>
                      <a:ln w="28575">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5133" name="Group 241"/>
          <p:cNvGrpSpPr>
            <a:grpSpLocks/>
          </p:cNvGrpSpPr>
          <p:nvPr/>
        </p:nvGrpSpPr>
        <p:grpSpPr bwMode="auto">
          <a:xfrm>
            <a:off x="4114800" y="4594225"/>
            <a:ext cx="762000" cy="620713"/>
            <a:chOff x="2688" y="2681"/>
            <a:chExt cx="480" cy="391"/>
          </a:xfrm>
        </p:grpSpPr>
        <p:sp>
          <p:nvSpPr>
            <p:cNvPr id="5155" name="Oval 242"/>
            <p:cNvSpPr>
              <a:spLocks noChangeArrowheads="1"/>
            </p:cNvSpPr>
            <p:nvPr/>
          </p:nvSpPr>
          <p:spPr bwMode="auto">
            <a:xfrm>
              <a:off x="2913" y="2681"/>
              <a:ext cx="65" cy="65"/>
            </a:xfrm>
            <a:prstGeom prst="ellipse">
              <a:avLst/>
            </a:prstGeom>
            <a:noFill/>
            <a:ln w="127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5156" name="Oval 243"/>
            <p:cNvSpPr>
              <a:spLocks noChangeArrowheads="1"/>
            </p:cNvSpPr>
            <p:nvPr/>
          </p:nvSpPr>
          <p:spPr bwMode="auto">
            <a:xfrm>
              <a:off x="3070" y="2773"/>
              <a:ext cx="65" cy="65"/>
            </a:xfrm>
            <a:prstGeom prst="ellipse">
              <a:avLst/>
            </a:prstGeom>
            <a:noFill/>
            <a:ln w="127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5157" name="Oval 244"/>
            <p:cNvSpPr>
              <a:spLocks noChangeArrowheads="1"/>
            </p:cNvSpPr>
            <p:nvPr/>
          </p:nvSpPr>
          <p:spPr bwMode="auto">
            <a:xfrm>
              <a:off x="2910" y="2811"/>
              <a:ext cx="66" cy="65"/>
            </a:xfrm>
            <a:prstGeom prst="ellipse">
              <a:avLst/>
            </a:prstGeom>
            <a:noFill/>
            <a:ln w="127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5158" name="Oval 245"/>
            <p:cNvSpPr>
              <a:spLocks noChangeArrowheads="1"/>
            </p:cNvSpPr>
            <p:nvPr/>
          </p:nvSpPr>
          <p:spPr bwMode="auto">
            <a:xfrm>
              <a:off x="2974" y="2898"/>
              <a:ext cx="65" cy="65"/>
            </a:xfrm>
            <a:prstGeom prst="ellipse">
              <a:avLst/>
            </a:prstGeom>
            <a:noFill/>
            <a:ln w="127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5159" name="Oval 246"/>
            <p:cNvSpPr>
              <a:spLocks noChangeArrowheads="1"/>
            </p:cNvSpPr>
            <p:nvPr/>
          </p:nvSpPr>
          <p:spPr bwMode="auto">
            <a:xfrm>
              <a:off x="2974" y="3006"/>
              <a:ext cx="65" cy="65"/>
            </a:xfrm>
            <a:prstGeom prst="ellipse">
              <a:avLst/>
            </a:prstGeom>
            <a:noFill/>
            <a:ln w="127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5160" name="Oval 247"/>
            <p:cNvSpPr>
              <a:spLocks noChangeArrowheads="1"/>
            </p:cNvSpPr>
            <p:nvPr/>
          </p:nvSpPr>
          <p:spPr bwMode="auto">
            <a:xfrm>
              <a:off x="2832" y="2898"/>
              <a:ext cx="65" cy="65"/>
            </a:xfrm>
            <a:prstGeom prst="ellipse">
              <a:avLst/>
            </a:prstGeom>
            <a:noFill/>
            <a:ln w="127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5161" name="Oval 248"/>
            <p:cNvSpPr>
              <a:spLocks noChangeArrowheads="1"/>
            </p:cNvSpPr>
            <p:nvPr/>
          </p:nvSpPr>
          <p:spPr bwMode="auto">
            <a:xfrm>
              <a:off x="2832" y="3006"/>
              <a:ext cx="65" cy="65"/>
            </a:xfrm>
            <a:prstGeom prst="ellipse">
              <a:avLst/>
            </a:prstGeom>
            <a:noFill/>
            <a:ln w="127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5162" name="Line 249"/>
            <p:cNvSpPr>
              <a:spLocks noChangeShapeType="1"/>
            </p:cNvSpPr>
            <p:nvPr/>
          </p:nvSpPr>
          <p:spPr bwMode="auto">
            <a:xfrm flipH="1">
              <a:off x="2972" y="2811"/>
              <a:ext cx="88" cy="8"/>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5163" name="Line 250"/>
            <p:cNvSpPr>
              <a:spLocks noChangeShapeType="1"/>
            </p:cNvSpPr>
            <p:nvPr/>
          </p:nvSpPr>
          <p:spPr bwMode="auto">
            <a:xfrm>
              <a:off x="2944" y="2746"/>
              <a:ext cx="0" cy="65"/>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5164" name="Line 251"/>
            <p:cNvSpPr>
              <a:spLocks noChangeShapeType="1"/>
            </p:cNvSpPr>
            <p:nvPr/>
          </p:nvSpPr>
          <p:spPr bwMode="auto">
            <a:xfrm flipH="1">
              <a:off x="2884" y="2867"/>
              <a:ext cx="39" cy="43"/>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5165" name="Line 252"/>
            <p:cNvSpPr>
              <a:spLocks noChangeShapeType="1"/>
            </p:cNvSpPr>
            <p:nvPr/>
          </p:nvSpPr>
          <p:spPr bwMode="auto">
            <a:xfrm>
              <a:off x="2865" y="2963"/>
              <a:ext cx="0" cy="43"/>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a:p>
          </p:txBody>
        </p:sp>
        <p:sp>
          <p:nvSpPr>
            <p:cNvPr id="5166" name="Line 253"/>
            <p:cNvSpPr>
              <a:spLocks noChangeShapeType="1"/>
            </p:cNvSpPr>
            <p:nvPr/>
          </p:nvSpPr>
          <p:spPr bwMode="auto">
            <a:xfrm>
              <a:off x="3008" y="2963"/>
              <a:ext cx="0" cy="43"/>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a:p>
          </p:txBody>
        </p:sp>
        <p:sp>
          <p:nvSpPr>
            <p:cNvPr id="5167" name="Line 254"/>
            <p:cNvSpPr>
              <a:spLocks noChangeShapeType="1"/>
            </p:cNvSpPr>
            <p:nvPr/>
          </p:nvSpPr>
          <p:spPr bwMode="auto">
            <a:xfrm>
              <a:off x="2964" y="2867"/>
              <a:ext cx="33" cy="28"/>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5168" name="Oval 255"/>
            <p:cNvSpPr>
              <a:spLocks noChangeArrowheads="1"/>
            </p:cNvSpPr>
            <p:nvPr/>
          </p:nvSpPr>
          <p:spPr bwMode="auto">
            <a:xfrm>
              <a:off x="3103" y="2899"/>
              <a:ext cx="65" cy="65"/>
            </a:xfrm>
            <a:prstGeom prst="ellipse">
              <a:avLst/>
            </a:prstGeom>
            <a:noFill/>
            <a:ln w="127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5169" name="Oval 256"/>
            <p:cNvSpPr>
              <a:spLocks noChangeArrowheads="1"/>
            </p:cNvSpPr>
            <p:nvPr/>
          </p:nvSpPr>
          <p:spPr bwMode="auto">
            <a:xfrm>
              <a:off x="3103" y="3007"/>
              <a:ext cx="65" cy="65"/>
            </a:xfrm>
            <a:prstGeom prst="ellipse">
              <a:avLst/>
            </a:prstGeom>
            <a:noFill/>
            <a:ln w="127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5170" name="Line 257"/>
            <p:cNvSpPr>
              <a:spLocks noChangeShapeType="1"/>
            </p:cNvSpPr>
            <p:nvPr/>
          </p:nvSpPr>
          <p:spPr bwMode="auto">
            <a:xfrm>
              <a:off x="3137" y="2964"/>
              <a:ext cx="0" cy="43"/>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a:p>
          </p:txBody>
        </p:sp>
        <p:sp>
          <p:nvSpPr>
            <p:cNvPr id="5171" name="Line 258"/>
            <p:cNvSpPr>
              <a:spLocks noChangeShapeType="1"/>
            </p:cNvSpPr>
            <p:nvPr/>
          </p:nvSpPr>
          <p:spPr bwMode="auto">
            <a:xfrm>
              <a:off x="2973" y="2841"/>
              <a:ext cx="138" cy="67"/>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5172" name="Oval 259"/>
            <p:cNvSpPr>
              <a:spLocks noChangeArrowheads="1"/>
            </p:cNvSpPr>
            <p:nvPr/>
          </p:nvSpPr>
          <p:spPr bwMode="auto">
            <a:xfrm>
              <a:off x="2688" y="2899"/>
              <a:ext cx="65" cy="65"/>
            </a:xfrm>
            <a:prstGeom prst="ellipse">
              <a:avLst/>
            </a:prstGeom>
            <a:noFill/>
            <a:ln w="127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5173" name="Oval 260"/>
            <p:cNvSpPr>
              <a:spLocks noChangeArrowheads="1"/>
            </p:cNvSpPr>
            <p:nvPr/>
          </p:nvSpPr>
          <p:spPr bwMode="auto">
            <a:xfrm>
              <a:off x="2688" y="3007"/>
              <a:ext cx="65" cy="65"/>
            </a:xfrm>
            <a:prstGeom prst="ellipse">
              <a:avLst/>
            </a:prstGeom>
            <a:noFill/>
            <a:ln w="127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5174" name="Line 261"/>
            <p:cNvSpPr>
              <a:spLocks noChangeShapeType="1"/>
            </p:cNvSpPr>
            <p:nvPr/>
          </p:nvSpPr>
          <p:spPr bwMode="auto">
            <a:xfrm>
              <a:off x="2722" y="2964"/>
              <a:ext cx="0" cy="43"/>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a:p>
          </p:txBody>
        </p:sp>
        <p:sp>
          <p:nvSpPr>
            <p:cNvPr id="5175" name="Line 262"/>
            <p:cNvSpPr>
              <a:spLocks noChangeShapeType="1"/>
            </p:cNvSpPr>
            <p:nvPr/>
          </p:nvSpPr>
          <p:spPr bwMode="auto">
            <a:xfrm flipH="1">
              <a:off x="2750" y="2838"/>
              <a:ext cx="156" cy="76"/>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grpSp>
      <p:graphicFrame>
        <p:nvGraphicFramePr>
          <p:cNvPr id="5134" name="Object 263"/>
          <p:cNvGraphicFramePr>
            <a:graphicFrameLocks noChangeAspect="1"/>
          </p:cNvGraphicFramePr>
          <p:nvPr>
            <p:extLst>
              <p:ext uri="{D42A27DB-BD31-4B8C-83A1-F6EECF244321}">
                <p14:modId xmlns:p14="http://schemas.microsoft.com/office/powerpoint/2010/main" val="2790671235"/>
              </p:ext>
            </p:extLst>
          </p:nvPr>
        </p:nvGraphicFramePr>
        <p:xfrm>
          <a:off x="5119688" y="5480050"/>
          <a:ext cx="1204912" cy="903288"/>
        </p:xfrm>
        <a:graphic>
          <a:graphicData uri="http://schemas.openxmlformats.org/presentationml/2006/ole">
            <mc:AlternateContent xmlns:mc="http://schemas.openxmlformats.org/markup-compatibility/2006">
              <mc:Choice xmlns:v="urn:schemas-microsoft-com:vml" Requires="v">
                <p:oleObj spid="_x0000_s2444348" name="Photo Editor Photo" r:id="rId10" imgW="6095238" imgH="4571429" progId="MSPhotoEd.3">
                  <p:embed/>
                </p:oleObj>
              </mc:Choice>
              <mc:Fallback>
                <p:oleObj name="Photo Editor Photo" r:id="rId10" imgW="6095238" imgH="4571429" progId="MSPhotoEd.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19688" y="5480050"/>
                        <a:ext cx="1204912" cy="903288"/>
                      </a:xfrm>
                      <a:prstGeom prst="rect">
                        <a:avLst/>
                      </a:prstGeom>
                      <a:noFill/>
                      <a:ln w="28575">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5135" name="Group 264"/>
          <p:cNvGrpSpPr>
            <a:grpSpLocks/>
          </p:cNvGrpSpPr>
          <p:nvPr/>
        </p:nvGrpSpPr>
        <p:grpSpPr bwMode="auto">
          <a:xfrm>
            <a:off x="4254500" y="5691188"/>
            <a:ext cx="546100" cy="514350"/>
            <a:chOff x="2776" y="3372"/>
            <a:chExt cx="344" cy="324"/>
          </a:xfrm>
        </p:grpSpPr>
        <p:sp>
          <p:nvSpPr>
            <p:cNvPr id="5142" name="Oval 265"/>
            <p:cNvSpPr>
              <a:spLocks noChangeArrowheads="1"/>
            </p:cNvSpPr>
            <p:nvPr/>
          </p:nvSpPr>
          <p:spPr bwMode="auto">
            <a:xfrm>
              <a:off x="2862" y="3372"/>
              <a:ext cx="66" cy="65"/>
            </a:xfrm>
            <a:prstGeom prst="ellipse">
              <a:avLst/>
            </a:prstGeom>
            <a:noFill/>
            <a:ln w="127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5143" name="Oval 266"/>
            <p:cNvSpPr>
              <a:spLocks noChangeArrowheads="1"/>
            </p:cNvSpPr>
            <p:nvPr/>
          </p:nvSpPr>
          <p:spPr bwMode="auto">
            <a:xfrm>
              <a:off x="2776" y="3502"/>
              <a:ext cx="65" cy="65"/>
            </a:xfrm>
            <a:prstGeom prst="ellipse">
              <a:avLst/>
            </a:prstGeom>
            <a:noFill/>
            <a:ln w="127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5144" name="Oval 267"/>
            <p:cNvSpPr>
              <a:spLocks noChangeArrowheads="1"/>
            </p:cNvSpPr>
            <p:nvPr/>
          </p:nvSpPr>
          <p:spPr bwMode="auto">
            <a:xfrm>
              <a:off x="2949" y="3502"/>
              <a:ext cx="65" cy="65"/>
            </a:xfrm>
            <a:prstGeom prst="ellipse">
              <a:avLst/>
            </a:prstGeom>
            <a:noFill/>
            <a:ln w="127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5145" name="Oval 268"/>
            <p:cNvSpPr>
              <a:spLocks noChangeArrowheads="1"/>
            </p:cNvSpPr>
            <p:nvPr/>
          </p:nvSpPr>
          <p:spPr bwMode="auto">
            <a:xfrm>
              <a:off x="2862" y="3502"/>
              <a:ext cx="66" cy="65"/>
            </a:xfrm>
            <a:prstGeom prst="ellipse">
              <a:avLst/>
            </a:prstGeom>
            <a:noFill/>
            <a:ln w="127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5146" name="Oval 269"/>
            <p:cNvSpPr>
              <a:spLocks noChangeArrowheads="1"/>
            </p:cNvSpPr>
            <p:nvPr/>
          </p:nvSpPr>
          <p:spPr bwMode="auto">
            <a:xfrm>
              <a:off x="3055" y="3428"/>
              <a:ext cx="65" cy="65"/>
            </a:xfrm>
            <a:prstGeom prst="ellipse">
              <a:avLst/>
            </a:prstGeom>
            <a:noFill/>
            <a:ln w="127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5147" name="Oval 270"/>
            <p:cNvSpPr>
              <a:spLocks noChangeArrowheads="1"/>
            </p:cNvSpPr>
            <p:nvPr/>
          </p:nvSpPr>
          <p:spPr bwMode="auto">
            <a:xfrm>
              <a:off x="2862" y="3632"/>
              <a:ext cx="66" cy="64"/>
            </a:xfrm>
            <a:prstGeom prst="ellipse">
              <a:avLst/>
            </a:prstGeom>
            <a:noFill/>
            <a:ln w="127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5148" name="Line 271"/>
            <p:cNvSpPr>
              <a:spLocks noChangeShapeType="1"/>
            </p:cNvSpPr>
            <p:nvPr/>
          </p:nvSpPr>
          <p:spPr bwMode="auto">
            <a:xfrm>
              <a:off x="2896" y="3437"/>
              <a:ext cx="0" cy="65"/>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5149" name="Line 272"/>
            <p:cNvSpPr>
              <a:spLocks noChangeShapeType="1"/>
            </p:cNvSpPr>
            <p:nvPr/>
          </p:nvSpPr>
          <p:spPr bwMode="auto">
            <a:xfrm flipH="1" flipV="1">
              <a:off x="2925" y="3534"/>
              <a:ext cx="24" cy="2"/>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5150" name="Line 273"/>
            <p:cNvSpPr>
              <a:spLocks noChangeShapeType="1"/>
            </p:cNvSpPr>
            <p:nvPr/>
          </p:nvSpPr>
          <p:spPr bwMode="auto">
            <a:xfrm flipH="1">
              <a:off x="3005" y="3483"/>
              <a:ext cx="61" cy="36"/>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5151" name="Line 274"/>
            <p:cNvSpPr>
              <a:spLocks noChangeShapeType="1"/>
            </p:cNvSpPr>
            <p:nvPr/>
          </p:nvSpPr>
          <p:spPr bwMode="auto">
            <a:xfrm flipH="1" flipV="1">
              <a:off x="2841" y="3534"/>
              <a:ext cx="24" cy="2"/>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5152" name="Line 275"/>
            <p:cNvSpPr>
              <a:spLocks noChangeShapeType="1"/>
            </p:cNvSpPr>
            <p:nvPr/>
          </p:nvSpPr>
          <p:spPr bwMode="auto">
            <a:xfrm>
              <a:off x="2896" y="3567"/>
              <a:ext cx="0" cy="65"/>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5153" name="Oval 276"/>
            <p:cNvSpPr>
              <a:spLocks noChangeArrowheads="1"/>
            </p:cNvSpPr>
            <p:nvPr/>
          </p:nvSpPr>
          <p:spPr bwMode="auto">
            <a:xfrm>
              <a:off x="3055" y="3572"/>
              <a:ext cx="65" cy="65"/>
            </a:xfrm>
            <a:prstGeom prst="ellipse">
              <a:avLst/>
            </a:prstGeom>
            <a:noFill/>
            <a:ln w="127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5154" name="Line 277"/>
            <p:cNvSpPr>
              <a:spLocks noChangeShapeType="1"/>
            </p:cNvSpPr>
            <p:nvPr/>
          </p:nvSpPr>
          <p:spPr bwMode="auto">
            <a:xfrm flipH="1" flipV="1">
              <a:off x="3011" y="3552"/>
              <a:ext cx="52" cy="36"/>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grpSp>
      <p:sp>
        <p:nvSpPr>
          <p:cNvPr id="5136" name="Rectangle 278"/>
          <p:cNvSpPr>
            <a:spLocks noChangeArrowheads="1"/>
          </p:cNvSpPr>
          <p:nvPr/>
        </p:nvSpPr>
        <p:spPr bwMode="auto">
          <a:xfrm>
            <a:off x="3962400" y="3233738"/>
            <a:ext cx="2590800" cy="3276600"/>
          </a:xfrm>
          <a:prstGeom prst="rect">
            <a:avLst/>
          </a:prstGeom>
          <a:noFill/>
          <a:ln w="28575">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5137" name="Line 279"/>
          <p:cNvSpPr>
            <a:spLocks noChangeShapeType="1"/>
          </p:cNvSpPr>
          <p:nvPr/>
        </p:nvSpPr>
        <p:spPr bwMode="auto">
          <a:xfrm>
            <a:off x="3352800" y="4800600"/>
            <a:ext cx="393700" cy="0"/>
          </a:xfrm>
          <a:prstGeom prst="line">
            <a:avLst/>
          </a:prstGeom>
          <a:noFill/>
          <a:ln w="5715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5138" name="Text Box 280"/>
          <p:cNvSpPr txBox="1">
            <a:spLocks noChangeArrowheads="1"/>
          </p:cNvSpPr>
          <p:nvPr/>
        </p:nvSpPr>
        <p:spPr bwMode="auto">
          <a:xfrm>
            <a:off x="4065588" y="6530975"/>
            <a:ext cx="2163762"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33CC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lgn="ctr">
              <a:lnSpc>
                <a:spcPct val="85000"/>
              </a:lnSpc>
              <a:buClr>
                <a:srgbClr val="FFCC00"/>
              </a:buClr>
              <a:buSzPct val="80000"/>
              <a:buFont typeface="Wingdings" pitchFamily="2" charset="2"/>
              <a:buNone/>
            </a:pPr>
            <a:r>
              <a:rPr kumimoji="1" lang="en-US" sz="2400">
                <a:solidFill>
                  <a:schemeClr val="tx1"/>
                </a:solidFill>
                <a:latin typeface="Times New Roman" pitchFamily="18" charset="0"/>
              </a:rPr>
              <a:t>Les modèles 3D</a:t>
            </a:r>
          </a:p>
        </p:txBody>
      </p:sp>
      <p:sp>
        <p:nvSpPr>
          <p:cNvPr id="5139" name="Line 281"/>
          <p:cNvSpPr>
            <a:spLocks noChangeShapeType="1"/>
          </p:cNvSpPr>
          <p:nvPr/>
        </p:nvSpPr>
        <p:spPr bwMode="auto">
          <a:xfrm>
            <a:off x="6629400" y="4768850"/>
            <a:ext cx="546100" cy="11113"/>
          </a:xfrm>
          <a:prstGeom prst="line">
            <a:avLst/>
          </a:prstGeom>
          <a:noFill/>
          <a:ln w="5715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graphicFrame>
        <p:nvGraphicFramePr>
          <p:cNvPr id="5140" name="Object 282"/>
          <p:cNvGraphicFramePr>
            <a:graphicFrameLocks noChangeAspect="1"/>
          </p:cNvGraphicFramePr>
          <p:nvPr>
            <p:extLst>
              <p:ext uri="{D42A27DB-BD31-4B8C-83A1-F6EECF244321}">
                <p14:modId xmlns:p14="http://schemas.microsoft.com/office/powerpoint/2010/main" val="1419085080"/>
              </p:ext>
            </p:extLst>
          </p:nvPr>
        </p:nvGraphicFramePr>
        <p:xfrm>
          <a:off x="7315200" y="4011613"/>
          <a:ext cx="1219200" cy="1609725"/>
        </p:xfrm>
        <a:graphic>
          <a:graphicData uri="http://schemas.openxmlformats.org/presentationml/2006/ole">
            <mc:AlternateContent xmlns:mc="http://schemas.openxmlformats.org/markup-compatibility/2006">
              <mc:Choice xmlns:v="urn:schemas-microsoft-com:vml" Requires="v">
                <p:oleObj spid="_x0000_s2444349" name="Photo Editor Photo" r:id="rId12" imgW="6095238" imgH="4571429" progId="MSPhotoEd.3">
                  <p:embed/>
                </p:oleObj>
              </mc:Choice>
              <mc:Fallback>
                <p:oleObj name="Photo Editor Photo" r:id="rId12" imgW="6095238" imgH="4571429"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l="19142" r="24095"/>
                      <a:stretch>
                        <a:fillRect/>
                      </a:stretch>
                    </p:blipFill>
                    <p:spPr bwMode="auto">
                      <a:xfrm>
                        <a:off x="7315200" y="4011613"/>
                        <a:ext cx="1219200" cy="1609725"/>
                      </a:xfrm>
                      <a:prstGeom prst="rect">
                        <a:avLst/>
                      </a:prstGeom>
                      <a:noFill/>
                      <a:ln w="28575">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41" name="Text Box 283"/>
          <p:cNvSpPr txBox="1">
            <a:spLocks noChangeArrowheads="1"/>
          </p:cNvSpPr>
          <p:nvPr/>
        </p:nvSpPr>
        <p:spPr bwMode="auto">
          <a:xfrm>
            <a:off x="6980238" y="5724525"/>
            <a:ext cx="190817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33CC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lgn="ctr">
              <a:lnSpc>
                <a:spcPct val="80000"/>
              </a:lnSpc>
              <a:buClr>
                <a:srgbClr val="FFCC00"/>
              </a:buClr>
              <a:buSzPct val="80000"/>
              <a:buFont typeface="Wingdings" pitchFamily="2" charset="2"/>
              <a:buNone/>
            </a:pPr>
            <a:r>
              <a:rPr kumimoji="1" lang="en-US" sz="2400">
                <a:solidFill>
                  <a:schemeClr val="tx1"/>
                </a:solidFill>
                <a:latin typeface="Times New Roman" pitchFamily="18" charset="0"/>
              </a:rPr>
              <a:t>Les meilleurs </a:t>
            </a:r>
          </a:p>
          <a:p>
            <a:pPr algn="ctr">
              <a:lnSpc>
                <a:spcPct val="80000"/>
              </a:lnSpc>
              <a:buClr>
                <a:srgbClr val="FFCC00"/>
              </a:buClr>
              <a:buSzPct val="80000"/>
              <a:buFont typeface="Wingdings" pitchFamily="2" charset="2"/>
              <a:buNone/>
            </a:pPr>
            <a:r>
              <a:rPr kumimoji="1" lang="en-US" sz="2400">
                <a:solidFill>
                  <a:schemeClr val="tx1"/>
                </a:solidFill>
                <a:latin typeface="Times New Roman" pitchFamily="18" charset="0"/>
              </a:rPr>
              <a:t>résultats</a:t>
            </a:r>
          </a:p>
        </p:txBody>
      </p:sp>
      <p:sp>
        <p:nvSpPr>
          <p:cNvPr id="98" name="Rectangle 97"/>
          <p:cNvSpPr/>
          <p:nvPr/>
        </p:nvSpPr>
        <p:spPr>
          <a:xfrm>
            <a:off x="0" y="6412468"/>
            <a:ext cx="3942105" cy="369332"/>
          </a:xfrm>
          <a:prstGeom prst="rect">
            <a:avLst/>
          </a:prstGeom>
        </p:spPr>
        <p:txBody>
          <a:bodyPr wrap="none">
            <a:spAutoFit/>
          </a:bodyPr>
          <a:lstStyle/>
          <a:p>
            <a:r>
              <a:rPr lang="en-US" b="0" dirty="0" smtClean="0"/>
              <a:t>Courtesy of Michael </a:t>
            </a:r>
            <a:r>
              <a:rPr lang="en-US" b="0" dirty="0" err="1"/>
              <a:t>Misha</a:t>
            </a:r>
            <a:r>
              <a:rPr lang="en-US" b="0" dirty="0"/>
              <a:t> </a:t>
            </a:r>
            <a:r>
              <a:rPr lang="en-US" b="0" dirty="0" err="1"/>
              <a:t>Kazhdan</a:t>
            </a:r>
            <a:r>
              <a:rPr lang="en-US" b="0" dirty="0"/>
              <a:t> </a:t>
            </a:r>
            <a:endParaRPr lang="fr-FR" b="0" dirty="0"/>
          </a:p>
        </p:txBody>
      </p:sp>
    </p:spTree>
    <p:extLst>
      <p:ext uri="{BB962C8B-B14F-4D97-AF65-F5344CB8AC3E}">
        <p14:creationId xmlns:p14="http://schemas.microsoft.com/office/powerpoint/2010/main" val="197964554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Espace réservé du numéro de diapositive 5"/>
          <p:cNvSpPr>
            <a:spLocks noGrp="1"/>
          </p:cNvSpPr>
          <p:nvPr>
            <p:ph type="sldNum" sz="quarter" idx="12"/>
          </p:nvPr>
        </p:nvSpPr>
        <p:spPr>
          <a:noFill/>
        </p:spPr>
        <p:txBody>
          <a:bodyPr>
            <a:normAutofit fontScale="85000" lnSpcReduction="20000"/>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eaLnBrk="1" hangingPunct="1"/>
            <a:fld id="{98B65E1A-ACD1-4663-915A-0DB5FAF246CF}" type="slidenum">
              <a:rPr lang="fr-FR" sz="1400" smtClean="0">
                <a:latin typeface="Comic Sans MS" pitchFamily="66" charset="0"/>
              </a:rPr>
              <a:pPr eaLnBrk="1" hangingPunct="1"/>
              <a:t>81</a:t>
            </a:fld>
            <a:endParaRPr lang="fr-FR" sz="1400" smtClean="0">
              <a:latin typeface="Comic Sans MS" pitchFamily="66" charset="0"/>
            </a:endParaRPr>
          </a:p>
        </p:txBody>
      </p:sp>
      <p:sp>
        <p:nvSpPr>
          <p:cNvPr id="6147" name="Rectangle 2"/>
          <p:cNvSpPr>
            <a:spLocks noGrp="1" noChangeArrowheads="1"/>
          </p:cNvSpPr>
          <p:nvPr>
            <p:ph type="title"/>
          </p:nvPr>
        </p:nvSpPr>
        <p:spPr/>
        <p:txBody>
          <a:bodyPr/>
          <a:lstStyle/>
          <a:p>
            <a:pPr eaLnBrk="1" hangingPunct="1"/>
            <a:r>
              <a:rPr lang="fr-FR" smtClean="0"/>
              <a:t>Théorie de Morse</a:t>
            </a:r>
          </a:p>
        </p:txBody>
      </p:sp>
      <p:sp>
        <p:nvSpPr>
          <p:cNvPr id="6148" name="Rectangle 3"/>
          <p:cNvSpPr>
            <a:spLocks noGrp="1" noChangeArrowheads="1"/>
          </p:cNvSpPr>
          <p:nvPr>
            <p:ph type="body" idx="1"/>
          </p:nvPr>
        </p:nvSpPr>
        <p:spPr/>
        <p:txBody>
          <a:bodyPr/>
          <a:lstStyle/>
          <a:p>
            <a:pPr eaLnBrk="1" hangingPunct="1"/>
            <a:r>
              <a:rPr lang="fr-FR" smtClean="0">
                <a:latin typeface="CMR12~97"/>
              </a:rPr>
              <a:t>Notre approche : </a:t>
            </a:r>
          </a:p>
          <a:p>
            <a:pPr lvl="1" eaLnBrk="1" hangingPunct="1"/>
            <a:endParaRPr lang="fr-FR" smtClean="0">
              <a:latin typeface="CMR12~97"/>
            </a:endParaRPr>
          </a:p>
          <a:p>
            <a:pPr lvl="1" eaLnBrk="1" hangingPunct="1"/>
            <a:r>
              <a:rPr lang="fr-FR" smtClean="0">
                <a:latin typeface="CMR12~97"/>
              </a:rPr>
              <a:t>Caractériser la topologie de ces surfaces. C'est pourquoi la théorie de Morse est bien adaptée car elle permet d ’étudier la relation entre des fonctions définies dans un espace et la forme de cet espace.</a:t>
            </a:r>
          </a:p>
          <a:p>
            <a:pPr lvl="1" eaLnBrk="1" hangingPunct="1"/>
            <a:endParaRPr lang="fr-FR" smtClean="0">
              <a:latin typeface="CMR12~97"/>
            </a:endParaRPr>
          </a:p>
          <a:p>
            <a:pPr lvl="1" eaLnBrk="1" hangingPunct="1"/>
            <a:r>
              <a:rPr lang="fr-FR" smtClean="0">
                <a:latin typeface="CMR12~97"/>
              </a:rPr>
              <a:t>Représentation graphique par les graphes de Reeb.</a:t>
            </a:r>
          </a:p>
          <a:p>
            <a:pPr eaLnBrk="1" hangingPunct="1"/>
            <a:endParaRPr lang="fr-FR" smtClean="0"/>
          </a:p>
        </p:txBody>
      </p:sp>
    </p:spTree>
    <p:extLst>
      <p:ext uri="{BB962C8B-B14F-4D97-AF65-F5344CB8AC3E}">
        <p14:creationId xmlns:p14="http://schemas.microsoft.com/office/powerpoint/2010/main" val="48014147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ce réservé du numéro de diapositive 5"/>
          <p:cNvSpPr>
            <a:spLocks noGrp="1"/>
          </p:cNvSpPr>
          <p:nvPr>
            <p:ph type="sldNum" sz="quarter" idx="12"/>
          </p:nvPr>
        </p:nvSpPr>
        <p:spPr>
          <a:xfrm>
            <a:off x="0" y="1586547"/>
            <a:ext cx="533400" cy="244476"/>
          </a:xfrm>
          <a:noFill/>
        </p:spPr>
        <p:txBody>
          <a:bodyPr>
            <a:normAutofit fontScale="85000" lnSpcReduction="20000"/>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eaLnBrk="1" hangingPunct="1"/>
            <a:fld id="{A137A416-8DCE-40B4-9422-8EAE13891A51}" type="slidenum">
              <a:rPr lang="fr-FR" sz="1400" smtClean="0">
                <a:latin typeface="Comic Sans MS" pitchFamily="66" charset="0"/>
              </a:rPr>
              <a:pPr eaLnBrk="1" hangingPunct="1"/>
              <a:t>82</a:t>
            </a:fld>
            <a:endParaRPr lang="fr-FR" sz="1400" smtClean="0">
              <a:latin typeface="Comic Sans MS" pitchFamily="66" charset="0"/>
            </a:endParaRPr>
          </a:p>
        </p:txBody>
      </p:sp>
      <p:sp>
        <p:nvSpPr>
          <p:cNvPr id="7171" name="Rectangle 2"/>
          <p:cNvSpPr>
            <a:spLocks noGrp="1" noChangeArrowheads="1"/>
          </p:cNvSpPr>
          <p:nvPr>
            <p:ph type="title"/>
          </p:nvPr>
        </p:nvSpPr>
        <p:spPr/>
        <p:txBody>
          <a:bodyPr/>
          <a:lstStyle/>
          <a:p>
            <a:pPr eaLnBrk="1" hangingPunct="1"/>
            <a:r>
              <a:rPr lang="fr-FR" smtClean="0"/>
              <a:t>Graphe de Reeb</a:t>
            </a:r>
            <a:endParaRPr lang="en-US" smtClean="0"/>
          </a:p>
        </p:txBody>
      </p:sp>
      <p:sp>
        <p:nvSpPr>
          <p:cNvPr id="7172" name="Rectangle 3"/>
          <p:cNvSpPr>
            <a:spLocks noGrp="1" noChangeArrowheads="1"/>
          </p:cNvSpPr>
          <p:nvPr>
            <p:ph type="body" idx="1"/>
          </p:nvPr>
        </p:nvSpPr>
        <p:spPr>
          <a:xfrm>
            <a:off x="468313" y="1393825"/>
            <a:ext cx="8291512" cy="2492375"/>
          </a:xfrm>
          <a:ln w="28575">
            <a:solidFill>
              <a:srgbClr val="FF0000"/>
            </a:solidFill>
            <a:miter lim="800000"/>
            <a:headEnd/>
            <a:tailEnd/>
          </a:ln>
        </p:spPr>
        <p:txBody>
          <a:bodyPr/>
          <a:lstStyle/>
          <a:p>
            <a:pPr eaLnBrk="1" hangingPunct="1"/>
            <a:r>
              <a:rPr lang="en-US" sz="2500" smtClean="0">
                <a:solidFill>
                  <a:srgbClr val="FF0000"/>
                </a:solidFill>
              </a:rPr>
              <a:t>Représentation graphique de la fonction de Morse.</a:t>
            </a:r>
          </a:p>
          <a:p>
            <a:pPr eaLnBrk="1" hangingPunct="1"/>
            <a:r>
              <a:rPr lang="en-US" sz="2500" b="1" smtClean="0"/>
              <a:t>Les arrêtes </a:t>
            </a:r>
            <a:r>
              <a:rPr lang="en-US" sz="2500" smtClean="0"/>
              <a:t>du graphes sont les points critiques de la fonction </a:t>
            </a:r>
            <a:r>
              <a:rPr lang="en-US" sz="2500" i="1" smtClean="0">
                <a:latin typeface="Times New Roman" pitchFamily="18" charset="0"/>
                <a:cs typeface="Times New Roman" pitchFamily="18" charset="0"/>
              </a:rPr>
              <a:t>f</a:t>
            </a:r>
            <a:r>
              <a:rPr lang="en-US" sz="2500" smtClean="0"/>
              <a:t>.</a:t>
            </a:r>
          </a:p>
          <a:p>
            <a:pPr eaLnBrk="1" hangingPunct="1"/>
            <a:r>
              <a:rPr lang="en-US" sz="2500" b="1" smtClean="0"/>
              <a:t> Les arcs </a:t>
            </a:r>
            <a:r>
              <a:rPr lang="en-US" sz="2500" smtClean="0"/>
              <a:t>du graphes  connectent les ensembles de niveau de la fonction </a:t>
            </a:r>
            <a:r>
              <a:rPr lang="en-US" sz="2500" i="1" smtClean="0">
                <a:latin typeface="Times New Roman" pitchFamily="18" charset="0"/>
                <a:cs typeface="Times New Roman" pitchFamily="18" charset="0"/>
              </a:rPr>
              <a:t>f</a:t>
            </a:r>
            <a:r>
              <a:rPr lang="en-US" sz="2500" smtClean="0"/>
              <a:t>.</a:t>
            </a:r>
          </a:p>
        </p:txBody>
      </p:sp>
      <p:sp>
        <p:nvSpPr>
          <p:cNvPr id="7173" name="Freeform 4"/>
          <p:cNvSpPr>
            <a:spLocks/>
          </p:cNvSpPr>
          <p:nvPr/>
        </p:nvSpPr>
        <p:spPr bwMode="auto">
          <a:xfrm>
            <a:off x="2551113" y="3921125"/>
            <a:ext cx="1355725" cy="2805113"/>
          </a:xfrm>
          <a:custGeom>
            <a:avLst/>
            <a:gdLst>
              <a:gd name="T0" fmla="*/ 2147483647 w 854"/>
              <a:gd name="T1" fmla="*/ 2147483647 h 1767"/>
              <a:gd name="T2" fmla="*/ 2147483647 w 854"/>
              <a:gd name="T3" fmla="*/ 2147483647 h 1767"/>
              <a:gd name="T4" fmla="*/ 2147483647 w 854"/>
              <a:gd name="T5" fmla="*/ 2147483647 h 1767"/>
              <a:gd name="T6" fmla="*/ 2147483647 w 854"/>
              <a:gd name="T7" fmla="*/ 2147483647 h 1767"/>
              <a:gd name="T8" fmla="*/ 2147483647 w 854"/>
              <a:gd name="T9" fmla="*/ 2147483647 h 1767"/>
              <a:gd name="T10" fmla="*/ 2147483647 w 854"/>
              <a:gd name="T11" fmla="*/ 2147483647 h 1767"/>
              <a:gd name="T12" fmla="*/ 2147483647 w 854"/>
              <a:gd name="T13" fmla="*/ 2147483647 h 1767"/>
              <a:gd name="T14" fmla="*/ 2147483647 w 854"/>
              <a:gd name="T15" fmla="*/ 2147483647 h 1767"/>
              <a:gd name="T16" fmla="*/ 2147483647 w 854"/>
              <a:gd name="T17" fmla="*/ 2147483647 h 1767"/>
              <a:gd name="T18" fmla="*/ 2147483647 w 854"/>
              <a:gd name="T19" fmla="*/ 2147483647 h 1767"/>
              <a:gd name="T20" fmla="*/ 2147483647 w 854"/>
              <a:gd name="T21" fmla="*/ 2147483647 h 1767"/>
              <a:gd name="T22" fmla="*/ 2147483647 w 854"/>
              <a:gd name="T23" fmla="*/ 2147483647 h 1767"/>
              <a:gd name="T24" fmla="*/ 2147483647 w 854"/>
              <a:gd name="T25" fmla="*/ 2147483647 h 1767"/>
              <a:gd name="T26" fmla="*/ 2147483647 w 854"/>
              <a:gd name="T27" fmla="*/ 2147483647 h 1767"/>
              <a:gd name="T28" fmla="*/ 2147483647 w 854"/>
              <a:gd name="T29" fmla="*/ 2147483647 h 1767"/>
              <a:gd name="T30" fmla="*/ 2147483647 w 854"/>
              <a:gd name="T31" fmla="*/ 2147483647 h 1767"/>
              <a:gd name="T32" fmla="*/ 2147483647 w 854"/>
              <a:gd name="T33" fmla="*/ 2147483647 h 1767"/>
              <a:gd name="T34" fmla="*/ 2147483647 w 854"/>
              <a:gd name="T35" fmla="*/ 2147483647 h 1767"/>
              <a:gd name="T36" fmla="*/ 2147483647 w 854"/>
              <a:gd name="T37" fmla="*/ 2147483647 h 1767"/>
              <a:gd name="T38" fmla="*/ 2147483647 w 854"/>
              <a:gd name="T39" fmla="*/ 2147483647 h 1767"/>
              <a:gd name="T40" fmla="*/ 2147483647 w 854"/>
              <a:gd name="T41" fmla="*/ 2147483647 h 1767"/>
              <a:gd name="T42" fmla="*/ 2147483647 w 854"/>
              <a:gd name="T43" fmla="*/ 2147483647 h 1767"/>
              <a:gd name="T44" fmla="*/ 2147483647 w 854"/>
              <a:gd name="T45" fmla="*/ 2147483647 h 1767"/>
              <a:gd name="T46" fmla="*/ 2147483647 w 854"/>
              <a:gd name="T47" fmla="*/ 2147483647 h 1767"/>
              <a:gd name="T48" fmla="*/ 2147483647 w 854"/>
              <a:gd name="T49" fmla="*/ 2147483647 h 1767"/>
              <a:gd name="T50" fmla="*/ 2147483647 w 854"/>
              <a:gd name="T51" fmla="*/ 2147483647 h 1767"/>
              <a:gd name="T52" fmla="*/ 2147483647 w 854"/>
              <a:gd name="T53" fmla="*/ 2147483647 h 1767"/>
              <a:gd name="T54" fmla="*/ 2147483647 w 854"/>
              <a:gd name="T55" fmla="*/ 2147483647 h 1767"/>
              <a:gd name="T56" fmla="*/ 2147483647 w 854"/>
              <a:gd name="T57" fmla="*/ 2147483647 h 1767"/>
              <a:gd name="T58" fmla="*/ 2147483647 w 854"/>
              <a:gd name="T59" fmla="*/ 2147483647 h 1767"/>
              <a:gd name="T60" fmla="*/ 2147483647 w 854"/>
              <a:gd name="T61" fmla="*/ 2147483647 h 1767"/>
              <a:gd name="T62" fmla="*/ 2147483647 w 854"/>
              <a:gd name="T63" fmla="*/ 2147483647 h 1767"/>
              <a:gd name="T64" fmla="*/ 2147483647 w 854"/>
              <a:gd name="T65" fmla="*/ 2147483647 h 1767"/>
              <a:gd name="T66" fmla="*/ 2147483647 w 854"/>
              <a:gd name="T67" fmla="*/ 2147483647 h 1767"/>
              <a:gd name="T68" fmla="*/ 2147483647 w 854"/>
              <a:gd name="T69" fmla="*/ 2147483647 h 1767"/>
              <a:gd name="T70" fmla="*/ 2147483647 w 854"/>
              <a:gd name="T71" fmla="*/ 2147483647 h 1767"/>
              <a:gd name="T72" fmla="*/ 2147483647 w 854"/>
              <a:gd name="T73" fmla="*/ 2147483647 h 1767"/>
              <a:gd name="T74" fmla="*/ 2147483647 w 854"/>
              <a:gd name="T75" fmla="*/ 2147483647 h 1767"/>
              <a:gd name="T76" fmla="*/ 2147483647 w 854"/>
              <a:gd name="T77" fmla="*/ 2147483647 h 1767"/>
              <a:gd name="T78" fmla="*/ 2147483647 w 854"/>
              <a:gd name="T79" fmla="*/ 2147483647 h 1767"/>
              <a:gd name="T80" fmla="*/ 2147483647 w 854"/>
              <a:gd name="T81" fmla="*/ 2147483647 h 1767"/>
              <a:gd name="T82" fmla="*/ 2147483647 w 854"/>
              <a:gd name="T83" fmla="*/ 2147483647 h 1767"/>
              <a:gd name="T84" fmla="*/ 2147483647 w 854"/>
              <a:gd name="T85" fmla="*/ 2147483647 h 1767"/>
              <a:gd name="T86" fmla="*/ 2147483647 w 854"/>
              <a:gd name="T87" fmla="*/ 2147483647 h 1767"/>
              <a:gd name="T88" fmla="*/ 2147483647 w 854"/>
              <a:gd name="T89" fmla="*/ 2147483647 h 1767"/>
              <a:gd name="T90" fmla="*/ 2147483647 w 854"/>
              <a:gd name="T91" fmla="*/ 2147483647 h 1767"/>
              <a:gd name="T92" fmla="*/ 2147483647 w 854"/>
              <a:gd name="T93" fmla="*/ 2147483647 h 1767"/>
              <a:gd name="T94" fmla="*/ 2147483647 w 854"/>
              <a:gd name="T95" fmla="*/ 2147483647 h 1767"/>
              <a:gd name="T96" fmla="*/ 2147483647 w 854"/>
              <a:gd name="T97" fmla="*/ 2147483647 h 1767"/>
              <a:gd name="T98" fmla="*/ 2147483647 w 854"/>
              <a:gd name="T99" fmla="*/ 2147483647 h 176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854" h="1767">
                <a:moveTo>
                  <a:pt x="427" y="2"/>
                </a:moveTo>
                <a:cubicBezTo>
                  <a:pt x="454" y="4"/>
                  <a:pt x="510" y="7"/>
                  <a:pt x="555" y="18"/>
                </a:cubicBezTo>
                <a:cubicBezTo>
                  <a:pt x="600" y="29"/>
                  <a:pt x="656" y="48"/>
                  <a:pt x="695" y="70"/>
                </a:cubicBezTo>
                <a:cubicBezTo>
                  <a:pt x="734" y="92"/>
                  <a:pt x="766" y="117"/>
                  <a:pt x="791" y="150"/>
                </a:cubicBezTo>
                <a:cubicBezTo>
                  <a:pt x="816" y="183"/>
                  <a:pt x="837" y="221"/>
                  <a:pt x="843" y="270"/>
                </a:cubicBezTo>
                <a:cubicBezTo>
                  <a:pt x="849" y="319"/>
                  <a:pt x="842" y="389"/>
                  <a:pt x="827" y="442"/>
                </a:cubicBezTo>
                <a:cubicBezTo>
                  <a:pt x="812" y="495"/>
                  <a:pt x="769" y="554"/>
                  <a:pt x="755" y="586"/>
                </a:cubicBezTo>
                <a:cubicBezTo>
                  <a:pt x="741" y="618"/>
                  <a:pt x="742" y="614"/>
                  <a:pt x="743" y="634"/>
                </a:cubicBezTo>
                <a:cubicBezTo>
                  <a:pt x="744" y="654"/>
                  <a:pt x="750" y="685"/>
                  <a:pt x="759" y="706"/>
                </a:cubicBezTo>
                <a:cubicBezTo>
                  <a:pt x="768" y="727"/>
                  <a:pt x="786" y="737"/>
                  <a:pt x="799" y="762"/>
                </a:cubicBezTo>
                <a:cubicBezTo>
                  <a:pt x="812" y="787"/>
                  <a:pt x="826" y="817"/>
                  <a:pt x="835" y="858"/>
                </a:cubicBezTo>
                <a:cubicBezTo>
                  <a:pt x="844" y="899"/>
                  <a:pt x="854" y="954"/>
                  <a:pt x="851" y="1006"/>
                </a:cubicBezTo>
                <a:cubicBezTo>
                  <a:pt x="848" y="1058"/>
                  <a:pt x="830" y="1125"/>
                  <a:pt x="815" y="1170"/>
                </a:cubicBezTo>
                <a:cubicBezTo>
                  <a:pt x="800" y="1215"/>
                  <a:pt x="772" y="1248"/>
                  <a:pt x="759" y="1274"/>
                </a:cubicBezTo>
                <a:cubicBezTo>
                  <a:pt x="746" y="1300"/>
                  <a:pt x="738" y="1303"/>
                  <a:pt x="739" y="1326"/>
                </a:cubicBezTo>
                <a:cubicBezTo>
                  <a:pt x="740" y="1349"/>
                  <a:pt x="756" y="1389"/>
                  <a:pt x="767" y="1414"/>
                </a:cubicBezTo>
                <a:cubicBezTo>
                  <a:pt x="778" y="1439"/>
                  <a:pt x="798" y="1451"/>
                  <a:pt x="807" y="1474"/>
                </a:cubicBezTo>
                <a:cubicBezTo>
                  <a:pt x="816" y="1497"/>
                  <a:pt x="822" y="1524"/>
                  <a:pt x="823" y="1554"/>
                </a:cubicBezTo>
                <a:cubicBezTo>
                  <a:pt x="824" y="1584"/>
                  <a:pt x="823" y="1622"/>
                  <a:pt x="815" y="1654"/>
                </a:cubicBezTo>
                <a:cubicBezTo>
                  <a:pt x="807" y="1686"/>
                  <a:pt x="789" y="1727"/>
                  <a:pt x="775" y="1746"/>
                </a:cubicBezTo>
                <a:cubicBezTo>
                  <a:pt x="761" y="1765"/>
                  <a:pt x="747" y="1766"/>
                  <a:pt x="731" y="1766"/>
                </a:cubicBezTo>
                <a:cubicBezTo>
                  <a:pt x="715" y="1766"/>
                  <a:pt x="702" y="1762"/>
                  <a:pt x="679" y="1746"/>
                </a:cubicBezTo>
                <a:cubicBezTo>
                  <a:pt x="656" y="1730"/>
                  <a:pt x="619" y="1693"/>
                  <a:pt x="591" y="1670"/>
                </a:cubicBezTo>
                <a:cubicBezTo>
                  <a:pt x="563" y="1647"/>
                  <a:pt x="540" y="1625"/>
                  <a:pt x="511" y="1610"/>
                </a:cubicBezTo>
                <a:cubicBezTo>
                  <a:pt x="482" y="1595"/>
                  <a:pt x="446" y="1579"/>
                  <a:pt x="415" y="1582"/>
                </a:cubicBezTo>
                <a:cubicBezTo>
                  <a:pt x="384" y="1585"/>
                  <a:pt x="362" y="1603"/>
                  <a:pt x="327" y="1626"/>
                </a:cubicBezTo>
                <a:cubicBezTo>
                  <a:pt x="292" y="1649"/>
                  <a:pt x="242" y="1699"/>
                  <a:pt x="207" y="1722"/>
                </a:cubicBezTo>
                <a:cubicBezTo>
                  <a:pt x="172" y="1745"/>
                  <a:pt x="142" y="1767"/>
                  <a:pt x="119" y="1766"/>
                </a:cubicBezTo>
                <a:cubicBezTo>
                  <a:pt x="96" y="1765"/>
                  <a:pt x="83" y="1733"/>
                  <a:pt x="71" y="1718"/>
                </a:cubicBezTo>
                <a:cubicBezTo>
                  <a:pt x="59" y="1703"/>
                  <a:pt x="54" y="1706"/>
                  <a:pt x="47" y="1678"/>
                </a:cubicBezTo>
                <a:cubicBezTo>
                  <a:pt x="40" y="1650"/>
                  <a:pt x="26" y="1594"/>
                  <a:pt x="31" y="1550"/>
                </a:cubicBezTo>
                <a:cubicBezTo>
                  <a:pt x="36" y="1506"/>
                  <a:pt x="66" y="1447"/>
                  <a:pt x="79" y="1414"/>
                </a:cubicBezTo>
                <a:cubicBezTo>
                  <a:pt x="92" y="1381"/>
                  <a:pt x="107" y="1374"/>
                  <a:pt x="111" y="1350"/>
                </a:cubicBezTo>
                <a:cubicBezTo>
                  <a:pt x="115" y="1326"/>
                  <a:pt x="114" y="1297"/>
                  <a:pt x="103" y="1270"/>
                </a:cubicBezTo>
                <a:cubicBezTo>
                  <a:pt x="92" y="1243"/>
                  <a:pt x="63" y="1219"/>
                  <a:pt x="47" y="1186"/>
                </a:cubicBezTo>
                <a:cubicBezTo>
                  <a:pt x="31" y="1153"/>
                  <a:pt x="14" y="1116"/>
                  <a:pt x="7" y="1070"/>
                </a:cubicBezTo>
                <a:cubicBezTo>
                  <a:pt x="0" y="1024"/>
                  <a:pt x="4" y="951"/>
                  <a:pt x="7" y="910"/>
                </a:cubicBezTo>
                <a:cubicBezTo>
                  <a:pt x="10" y="869"/>
                  <a:pt x="10" y="858"/>
                  <a:pt x="23" y="826"/>
                </a:cubicBezTo>
                <a:cubicBezTo>
                  <a:pt x="36" y="794"/>
                  <a:pt x="69" y="746"/>
                  <a:pt x="83" y="718"/>
                </a:cubicBezTo>
                <a:cubicBezTo>
                  <a:pt x="97" y="690"/>
                  <a:pt x="103" y="674"/>
                  <a:pt x="107" y="658"/>
                </a:cubicBezTo>
                <a:cubicBezTo>
                  <a:pt x="111" y="642"/>
                  <a:pt x="113" y="643"/>
                  <a:pt x="107" y="622"/>
                </a:cubicBezTo>
                <a:cubicBezTo>
                  <a:pt x="101" y="601"/>
                  <a:pt x="84" y="559"/>
                  <a:pt x="71" y="530"/>
                </a:cubicBezTo>
                <a:cubicBezTo>
                  <a:pt x="58" y="501"/>
                  <a:pt x="41" y="473"/>
                  <a:pt x="31" y="446"/>
                </a:cubicBezTo>
                <a:cubicBezTo>
                  <a:pt x="21" y="419"/>
                  <a:pt x="15" y="395"/>
                  <a:pt x="11" y="366"/>
                </a:cubicBezTo>
                <a:cubicBezTo>
                  <a:pt x="7" y="337"/>
                  <a:pt x="1" y="307"/>
                  <a:pt x="7" y="274"/>
                </a:cubicBezTo>
                <a:cubicBezTo>
                  <a:pt x="13" y="241"/>
                  <a:pt x="24" y="203"/>
                  <a:pt x="47" y="170"/>
                </a:cubicBezTo>
                <a:cubicBezTo>
                  <a:pt x="70" y="137"/>
                  <a:pt x="109" y="103"/>
                  <a:pt x="147" y="78"/>
                </a:cubicBezTo>
                <a:cubicBezTo>
                  <a:pt x="185" y="53"/>
                  <a:pt x="234" y="34"/>
                  <a:pt x="275" y="22"/>
                </a:cubicBezTo>
                <a:cubicBezTo>
                  <a:pt x="316" y="10"/>
                  <a:pt x="364" y="9"/>
                  <a:pt x="391" y="6"/>
                </a:cubicBezTo>
                <a:cubicBezTo>
                  <a:pt x="418" y="3"/>
                  <a:pt x="400" y="0"/>
                  <a:pt x="427" y="2"/>
                </a:cubicBezTo>
                <a:close/>
              </a:path>
            </a:pathLst>
          </a:custGeom>
          <a:noFill/>
          <a:ln w="127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74" name="Oval 5"/>
          <p:cNvSpPr>
            <a:spLocks noChangeArrowheads="1"/>
          </p:cNvSpPr>
          <p:nvPr/>
        </p:nvSpPr>
        <p:spPr bwMode="auto">
          <a:xfrm>
            <a:off x="3032125" y="4318000"/>
            <a:ext cx="400050" cy="419100"/>
          </a:xfrm>
          <a:prstGeom prst="ellipse">
            <a:avLst/>
          </a:prstGeom>
          <a:noFill/>
          <a:ln w="12700"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75" name="Oval 6"/>
          <p:cNvSpPr>
            <a:spLocks noChangeArrowheads="1"/>
          </p:cNvSpPr>
          <p:nvPr/>
        </p:nvSpPr>
        <p:spPr bwMode="auto">
          <a:xfrm>
            <a:off x="3025775" y="5276850"/>
            <a:ext cx="400050" cy="419100"/>
          </a:xfrm>
          <a:prstGeom prst="ellipse">
            <a:avLst/>
          </a:prstGeom>
          <a:noFill/>
          <a:ln w="12700"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76" name="Freeform 7"/>
          <p:cNvSpPr>
            <a:spLocks/>
          </p:cNvSpPr>
          <p:nvPr/>
        </p:nvSpPr>
        <p:spPr bwMode="auto">
          <a:xfrm>
            <a:off x="2751138" y="4057650"/>
            <a:ext cx="958850" cy="119063"/>
          </a:xfrm>
          <a:custGeom>
            <a:avLst/>
            <a:gdLst>
              <a:gd name="T0" fmla="*/ 2147483647 w 604"/>
              <a:gd name="T1" fmla="*/ 0 h 75"/>
              <a:gd name="T2" fmla="*/ 2147483647 w 604"/>
              <a:gd name="T3" fmla="*/ 2147483647 h 75"/>
              <a:gd name="T4" fmla="*/ 2147483647 w 604"/>
              <a:gd name="T5" fmla="*/ 2147483647 h 75"/>
              <a:gd name="T6" fmla="*/ 2147483647 w 604"/>
              <a:gd name="T7" fmla="*/ 2147483647 h 75"/>
              <a:gd name="T8" fmla="*/ 2147483647 w 604"/>
              <a:gd name="T9" fmla="*/ 2147483647 h 75"/>
              <a:gd name="T10" fmla="*/ 2147483647 w 604"/>
              <a:gd name="T11" fmla="*/ 2147483647 h 75"/>
              <a:gd name="T12" fmla="*/ 2147483647 w 604"/>
              <a:gd name="T13" fmla="*/ 2147483647 h 75"/>
              <a:gd name="T14" fmla="*/ 2147483647 w 604"/>
              <a:gd name="T15" fmla="*/ 2147483647 h 7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04" h="75">
                <a:moveTo>
                  <a:pt x="9" y="0"/>
                </a:moveTo>
                <a:cubicBezTo>
                  <a:pt x="4" y="4"/>
                  <a:pt x="0" y="8"/>
                  <a:pt x="1" y="14"/>
                </a:cubicBezTo>
                <a:cubicBezTo>
                  <a:pt x="2" y="20"/>
                  <a:pt x="2" y="31"/>
                  <a:pt x="17" y="38"/>
                </a:cubicBezTo>
                <a:cubicBezTo>
                  <a:pt x="32" y="45"/>
                  <a:pt x="48" y="52"/>
                  <a:pt x="93" y="58"/>
                </a:cubicBezTo>
                <a:cubicBezTo>
                  <a:pt x="138" y="64"/>
                  <a:pt x="222" y="73"/>
                  <a:pt x="285" y="74"/>
                </a:cubicBezTo>
                <a:cubicBezTo>
                  <a:pt x="348" y="75"/>
                  <a:pt x="421" y="68"/>
                  <a:pt x="471" y="62"/>
                </a:cubicBezTo>
                <a:cubicBezTo>
                  <a:pt x="521" y="56"/>
                  <a:pt x="562" y="48"/>
                  <a:pt x="583" y="38"/>
                </a:cubicBezTo>
                <a:cubicBezTo>
                  <a:pt x="604" y="28"/>
                  <a:pt x="601" y="15"/>
                  <a:pt x="599" y="2"/>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77" name="Freeform 8"/>
          <p:cNvSpPr>
            <a:spLocks/>
          </p:cNvSpPr>
          <p:nvPr/>
        </p:nvSpPr>
        <p:spPr bwMode="auto">
          <a:xfrm>
            <a:off x="2571750" y="4527550"/>
            <a:ext cx="450850" cy="44450"/>
          </a:xfrm>
          <a:custGeom>
            <a:avLst/>
            <a:gdLst>
              <a:gd name="T0" fmla="*/ 0 w 284"/>
              <a:gd name="T1" fmla="*/ 2147483647 h 28"/>
              <a:gd name="T2" fmla="*/ 2147483647 w 284"/>
              <a:gd name="T3" fmla="*/ 2147483647 h 28"/>
              <a:gd name="T4" fmla="*/ 2147483647 w 284"/>
              <a:gd name="T5" fmla="*/ 2147483647 h 28"/>
              <a:gd name="T6" fmla="*/ 2147483647 w 284"/>
              <a:gd name="T7" fmla="*/ 2147483647 h 28"/>
              <a:gd name="T8" fmla="*/ 2147483647 w 284"/>
              <a:gd name="T9" fmla="*/ 0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4" h="28">
                <a:moveTo>
                  <a:pt x="0" y="4"/>
                </a:moveTo>
                <a:cubicBezTo>
                  <a:pt x="12" y="11"/>
                  <a:pt x="24" y="18"/>
                  <a:pt x="50" y="22"/>
                </a:cubicBezTo>
                <a:cubicBezTo>
                  <a:pt x="76" y="26"/>
                  <a:pt x="127" y="28"/>
                  <a:pt x="158" y="28"/>
                </a:cubicBezTo>
                <a:cubicBezTo>
                  <a:pt x="189" y="28"/>
                  <a:pt x="215" y="27"/>
                  <a:pt x="236" y="22"/>
                </a:cubicBezTo>
                <a:cubicBezTo>
                  <a:pt x="257" y="17"/>
                  <a:pt x="276" y="3"/>
                  <a:pt x="284" y="0"/>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78" name="Freeform 9"/>
          <p:cNvSpPr>
            <a:spLocks/>
          </p:cNvSpPr>
          <p:nvPr/>
        </p:nvSpPr>
        <p:spPr bwMode="auto">
          <a:xfrm>
            <a:off x="3422650" y="4518025"/>
            <a:ext cx="463550" cy="60325"/>
          </a:xfrm>
          <a:custGeom>
            <a:avLst/>
            <a:gdLst>
              <a:gd name="T0" fmla="*/ 2147483647 w 292"/>
              <a:gd name="T1" fmla="*/ 0 h 38"/>
              <a:gd name="T2" fmla="*/ 2147483647 w 292"/>
              <a:gd name="T3" fmla="*/ 2147483647 h 38"/>
              <a:gd name="T4" fmla="*/ 2147483647 w 292"/>
              <a:gd name="T5" fmla="*/ 2147483647 h 38"/>
              <a:gd name="T6" fmla="*/ 2147483647 w 292"/>
              <a:gd name="T7" fmla="*/ 2147483647 h 38"/>
              <a:gd name="T8" fmla="*/ 2147483647 w 292"/>
              <a:gd name="T9" fmla="*/ 2147483647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2" h="38">
                <a:moveTo>
                  <a:pt x="4" y="0"/>
                </a:moveTo>
                <a:cubicBezTo>
                  <a:pt x="2" y="6"/>
                  <a:pt x="0" y="12"/>
                  <a:pt x="20" y="18"/>
                </a:cubicBezTo>
                <a:cubicBezTo>
                  <a:pt x="40" y="24"/>
                  <a:pt x="85" y="34"/>
                  <a:pt x="124" y="36"/>
                </a:cubicBezTo>
                <a:cubicBezTo>
                  <a:pt x="163" y="38"/>
                  <a:pt x="226" y="32"/>
                  <a:pt x="254" y="28"/>
                </a:cubicBezTo>
                <a:cubicBezTo>
                  <a:pt x="282" y="24"/>
                  <a:pt x="287" y="17"/>
                  <a:pt x="292" y="10"/>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79" name="Freeform 10"/>
          <p:cNvSpPr>
            <a:spLocks/>
          </p:cNvSpPr>
          <p:nvPr/>
        </p:nvSpPr>
        <p:spPr bwMode="auto">
          <a:xfrm>
            <a:off x="2720975" y="4949825"/>
            <a:ext cx="1009650" cy="93663"/>
          </a:xfrm>
          <a:custGeom>
            <a:avLst/>
            <a:gdLst>
              <a:gd name="T0" fmla="*/ 0 w 636"/>
              <a:gd name="T1" fmla="*/ 0 h 59"/>
              <a:gd name="T2" fmla="*/ 2147483647 w 636"/>
              <a:gd name="T3" fmla="*/ 2147483647 h 59"/>
              <a:gd name="T4" fmla="*/ 2147483647 w 636"/>
              <a:gd name="T5" fmla="*/ 2147483647 h 59"/>
              <a:gd name="T6" fmla="*/ 2147483647 w 636"/>
              <a:gd name="T7" fmla="*/ 2147483647 h 59"/>
              <a:gd name="T8" fmla="*/ 2147483647 w 636"/>
              <a:gd name="T9" fmla="*/ 2147483647 h 59"/>
              <a:gd name="T10" fmla="*/ 2147483647 w 636"/>
              <a:gd name="T11" fmla="*/ 2147483647 h 59"/>
              <a:gd name="T12" fmla="*/ 2147483647 w 636"/>
              <a:gd name="T13" fmla="*/ 2147483647 h 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6" h="59">
                <a:moveTo>
                  <a:pt x="0" y="0"/>
                </a:moveTo>
                <a:cubicBezTo>
                  <a:pt x="8" y="8"/>
                  <a:pt x="17" y="17"/>
                  <a:pt x="50" y="26"/>
                </a:cubicBezTo>
                <a:cubicBezTo>
                  <a:pt x="83" y="35"/>
                  <a:pt x="152" y="49"/>
                  <a:pt x="198" y="54"/>
                </a:cubicBezTo>
                <a:cubicBezTo>
                  <a:pt x="244" y="59"/>
                  <a:pt x="282" y="54"/>
                  <a:pt x="326" y="54"/>
                </a:cubicBezTo>
                <a:cubicBezTo>
                  <a:pt x="370" y="54"/>
                  <a:pt x="422" y="56"/>
                  <a:pt x="464" y="52"/>
                </a:cubicBezTo>
                <a:cubicBezTo>
                  <a:pt x="506" y="48"/>
                  <a:pt x="551" y="38"/>
                  <a:pt x="580" y="30"/>
                </a:cubicBezTo>
                <a:cubicBezTo>
                  <a:pt x="609" y="22"/>
                  <a:pt x="622" y="13"/>
                  <a:pt x="636" y="4"/>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80" name="Freeform 11"/>
          <p:cNvSpPr>
            <a:spLocks/>
          </p:cNvSpPr>
          <p:nvPr/>
        </p:nvSpPr>
        <p:spPr bwMode="auto">
          <a:xfrm>
            <a:off x="2574925" y="5495925"/>
            <a:ext cx="450850" cy="44450"/>
          </a:xfrm>
          <a:custGeom>
            <a:avLst/>
            <a:gdLst>
              <a:gd name="T0" fmla="*/ 0 w 284"/>
              <a:gd name="T1" fmla="*/ 2147483647 h 28"/>
              <a:gd name="T2" fmla="*/ 2147483647 w 284"/>
              <a:gd name="T3" fmla="*/ 2147483647 h 28"/>
              <a:gd name="T4" fmla="*/ 2147483647 w 284"/>
              <a:gd name="T5" fmla="*/ 2147483647 h 28"/>
              <a:gd name="T6" fmla="*/ 2147483647 w 284"/>
              <a:gd name="T7" fmla="*/ 2147483647 h 28"/>
              <a:gd name="T8" fmla="*/ 2147483647 w 284"/>
              <a:gd name="T9" fmla="*/ 0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4" h="28">
                <a:moveTo>
                  <a:pt x="0" y="4"/>
                </a:moveTo>
                <a:cubicBezTo>
                  <a:pt x="12" y="11"/>
                  <a:pt x="24" y="18"/>
                  <a:pt x="50" y="22"/>
                </a:cubicBezTo>
                <a:cubicBezTo>
                  <a:pt x="76" y="26"/>
                  <a:pt x="127" y="28"/>
                  <a:pt x="158" y="28"/>
                </a:cubicBezTo>
                <a:cubicBezTo>
                  <a:pt x="189" y="28"/>
                  <a:pt x="215" y="27"/>
                  <a:pt x="236" y="22"/>
                </a:cubicBezTo>
                <a:cubicBezTo>
                  <a:pt x="257" y="17"/>
                  <a:pt x="276" y="3"/>
                  <a:pt x="284" y="0"/>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81" name="Freeform 12"/>
          <p:cNvSpPr>
            <a:spLocks/>
          </p:cNvSpPr>
          <p:nvPr/>
        </p:nvSpPr>
        <p:spPr bwMode="auto">
          <a:xfrm>
            <a:off x="3425825" y="5486400"/>
            <a:ext cx="463550" cy="60325"/>
          </a:xfrm>
          <a:custGeom>
            <a:avLst/>
            <a:gdLst>
              <a:gd name="T0" fmla="*/ 2147483647 w 292"/>
              <a:gd name="T1" fmla="*/ 0 h 38"/>
              <a:gd name="T2" fmla="*/ 2147483647 w 292"/>
              <a:gd name="T3" fmla="*/ 2147483647 h 38"/>
              <a:gd name="T4" fmla="*/ 2147483647 w 292"/>
              <a:gd name="T5" fmla="*/ 2147483647 h 38"/>
              <a:gd name="T6" fmla="*/ 2147483647 w 292"/>
              <a:gd name="T7" fmla="*/ 2147483647 h 38"/>
              <a:gd name="T8" fmla="*/ 2147483647 w 292"/>
              <a:gd name="T9" fmla="*/ 2147483647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2" h="38">
                <a:moveTo>
                  <a:pt x="4" y="0"/>
                </a:moveTo>
                <a:cubicBezTo>
                  <a:pt x="2" y="6"/>
                  <a:pt x="0" y="12"/>
                  <a:pt x="20" y="18"/>
                </a:cubicBezTo>
                <a:cubicBezTo>
                  <a:pt x="40" y="24"/>
                  <a:pt x="85" y="34"/>
                  <a:pt x="124" y="36"/>
                </a:cubicBezTo>
                <a:cubicBezTo>
                  <a:pt x="163" y="38"/>
                  <a:pt x="226" y="32"/>
                  <a:pt x="254" y="28"/>
                </a:cubicBezTo>
                <a:cubicBezTo>
                  <a:pt x="282" y="24"/>
                  <a:pt x="287" y="17"/>
                  <a:pt x="292" y="10"/>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82" name="Freeform 13"/>
          <p:cNvSpPr>
            <a:spLocks/>
          </p:cNvSpPr>
          <p:nvPr/>
        </p:nvSpPr>
        <p:spPr bwMode="auto">
          <a:xfrm>
            <a:off x="2730500" y="6042025"/>
            <a:ext cx="1009650" cy="93663"/>
          </a:xfrm>
          <a:custGeom>
            <a:avLst/>
            <a:gdLst>
              <a:gd name="T0" fmla="*/ 0 w 636"/>
              <a:gd name="T1" fmla="*/ 0 h 59"/>
              <a:gd name="T2" fmla="*/ 2147483647 w 636"/>
              <a:gd name="T3" fmla="*/ 2147483647 h 59"/>
              <a:gd name="T4" fmla="*/ 2147483647 w 636"/>
              <a:gd name="T5" fmla="*/ 2147483647 h 59"/>
              <a:gd name="T6" fmla="*/ 2147483647 w 636"/>
              <a:gd name="T7" fmla="*/ 2147483647 h 59"/>
              <a:gd name="T8" fmla="*/ 2147483647 w 636"/>
              <a:gd name="T9" fmla="*/ 2147483647 h 59"/>
              <a:gd name="T10" fmla="*/ 2147483647 w 636"/>
              <a:gd name="T11" fmla="*/ 2147483647 h 59"/>
              <a:gd name="T12" fmla="*/ 2147483647 w 636"/>
              <a:gd name="T13" fmla="*/ 2147483647 h 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6" h="59">
                <a:moveTo>
                  <a:pt x="0" y="0"/>
                </a:moveTo>
                <a:cubicBezTo>
                  <a:pt x="8" y="8"/>
                  <a:pt x="17" y="17"/>
                  <a:pt x="50" y="26"/>
                </a:cubicBezTo>
                <a:cubicBezTo>
                  <a:pt x="83" y="35"/>
                  <a:pt x="152" y="49"/>
                  <a:pt x="198" y="54"/>
                </a:cubicBezTo>
                <a:cubicBezTo>
                  <a:pt x="244" y="59"/>
                  <a:pt x="282" y="54"/>
                  <a:pt x="326" y="54"/>
                </a:cubicBezTo>
                <a:cubicBezTo>
                  <a:pt x="370" y="54"/>
                  <a:pt x="422" y="56"/>
                  <a:pt x="464" y="52"/>
                </a:cubicBezTo>
                <a:cubicBezTo>
                  <a:pt x="506" y="48"/>
                  <a:pt x="551" y="38"/>
                  <a:pt x="580" y="30"/>
                </a:cubicBezTo>
                <a:cubicBezTo>
                  <a:pt x="609" y="22"/>
                  <a:pt x="622" y="13"/>
                  <a:pt x="636" y="4"/>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83" name="Freeform 14"/>
          <p:cNvSpPr>
            <a:spLocks/>
          </p:cNvSpPr>
          <p:nvPr/>
        </p:nvSpPr>
        <p:spPr bwMode="auto">
          <a:xfrm>
            <a:off x="2613025" y="6540500"/>
            <a:ext cx="377825" cy="42863"/>
          </a:xfrm>
          <a:custGeom>
            <a:avLst/>
            <a:gdLst>
              <a:gd name="T0" fmla="*/ 0 w 238"/>
              <a:gd name="T1" fmla="*/ 0 h 27"/>
              <a:gd name="T2" fmla="*/ 2147483647 w 238"/>
              <a:gd name="T3" fmla="*/ 2147483647 h 27"/>
              <a:gd name="T4" fmla="*/ 2147483647 w 238"/>
              <a:gd name="T5" fmla="*/ 2147483647 h 27"/>
              <a:gd name="T6" fmla="*/ 2147483647 w 238"/>
              <a:gd name="T7" fmla="*/ 2147483647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8" h="27">
                <a:moveTo>
                  <a:pt x="0" y="0"/>
                </a:moveTo>
                <a:cubicBezTo>
                  <a:pt x="10" y="6"/>
                  <a:pt x="20" y="12"/>
                  <a:pt x="42" y="16"/>
                </a:cubicBezTo>
                <a:cubicBezTo>
                  <a:pt x="64" y="20"/>
                  <a:pt x="99" y="27"/>
                  <a:pt x="132" y="26"/>
                </a:cubicBezTo>
                <a:cubicBezTo>
                  <a:pt x="165" y="25"/>
                  <a:pt x="220" y="13"/>
                  <a:pt x="238" y="10"/>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84" name="Freeform 15"/>
          <p:cNvSpPr>
            <a:spLocks/>
          </p:cNvSpPr>
          <p:nvPr/>
        </p:nvSpPr>
        <p:spPr bwMode="auto">
          <a:xfrm>
            <a:off x="3476625" y="6543675"/>
            <a:ext cx="368300" cy="36513"/>
          </a:xfrm>
          <a:custGeom>
            <a:avLst/>
            <a:gdLst>
              <a:gd name="T0" fmla="*/ 0 w 232"/>
              <a:gd name="T1" fmla="*/ 2147483647 h 23"/>
              <a:gd name="T2" fmla="*/ 2147483647 w 232"/>
              <a:gd name="T3" fmla="*/ 2147483647 h 23"/>
              <a:gd name="T4" fmla="*/ 2147483647 w 232"/>
              <a:gd name="T5" fmla="*/ 2147483647 h 23"/>
              <a:gd name="T6" fmla="*/ 2147483647 w 232"/>
              <a:gd name="T7" fmla="*/ 0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2" h="23">
                <a:moveTo>
                  <a:pt x="0" y="8"/>
                </a:moveTo>
                <a:cubicBezTo>
                  <a:pt x="25" y="14"/>
                  <a:pt x="51" y="21"/>
                  <a:pt x="82" y="22"/>
                </a:cubicBezTo>
                <a:cubicBezTo>
                  <a:pt x="113" y="23"/>
                  <a:pt x="159" y="20"/>
                  <a:pt x="184" y="16"/>
                </a:cubicBezTo>
                <a:cubicBezTo>
                  <a:pt x="209" y="12"/>
                  <a:pt x="220" y="6"/>
                  <a:pt x="232" y="0"/>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nvGrpSpPr>
          <p:cNvPr id="7185" name="Group 16"/>
          <p:cNvGrpSpPr>
            <a:grpSpLocks/>
          </p:cNvGrpSpPr>
          <p:nvPr/>
        </p:nvGrpSpPr>
        <p:grpSpPr bwMode="auto">
          <a:xfrm>
            <a:off x="5083175" y="4167188"/>
            <a:ext cx="771525" cy="2379662"/>
            <a:chOff x="3430" y="2930"/>
            <a:chExt cx="312" cy="962"/>
          </a:xfrm>
        </p:grpSpPr>
        <p:sp>
          <p:nvSpPr>
            <p:cNvPr id="7202" name="Line 17"/>
            <p:cNvSpPr>
              <a:spLocks noChangeShapeType="1"/>
            </p:cNvSpPr>
            <p:nvPr/>
          </p:nvSpPr>
          <p:spPr bwMode="auto">
            <a:xfrm flipV="1">
              <a:off x="3472" y="3792"/>
              <a:ext cx="82" cy="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203" name="Line 18"/>
            <p:cNvSpPr>
              <a:spLocks noChangeShapeType="1"/>
            </p:cNvSpPr>
            <p:nvPr/>
          </p:nvSpPr>
          <p:spPr bwMode="auto">
            <a:xfrm>
              <a:off x="3612" y="3796"/>
              <a:ext cx="84" cy="5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204" name="Line 19"/>
            <p:cNvSpPr>
              <a:spLocks noChangeShapeType="1"/>
            </p:cNvSpPr>
            <p:nvPr/>
          </p:nvSpPr>
          <p:spPr bwMode="auto">
            <a:xfrm>
              <a:off x="3582" y="3658"/>
              <a:ext cx="0" cy="10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205" name="Oval 20"/>
            <p:cNvSpPr>
              <a:spLocks noChangeArrowheads="1"/>
            </p:cNvSpPr>
            <p:nvPr/>
          </p:nvSpPr>
          <p:spPr bwMode="auto">
            <a:xfrm>
              <a:off x="3474" y="3428"/>
              <a:ext cx="218" cy="21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206" name="Oval 21"/>
            <p:cNvSpPr>
              <a:spLocks noChangeArrowheads="1"/>
            </p:cNvSpPr>
            <p:nvPr/>
          </p:nvSpPr>
          <p:spPr bwMode="auto">
            <a:xfrm>
              <a:off x="3472" y="3086"/>
              <a:ext cx="218" cy="21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207" name="Oval 22"/>
            <p:cNvSpPr>
              <a:spLocks noChangeArrowheads="1"/>
            </p:cNvSpPr>
            <p:nvPr/>
          </p:nvSpPr>
          <p:spPr bwMode="auto">
            <a:xfrm>
              <a:off x="3556" y="3618"/>
              <a:ext cx="56" cy="56"/>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208" name="Oval 23"/>
            <p:cNvSpPr>
              <a:spLocks noChangeArrowheads="1"/>
            </p:cNvSpPr>
            <p:nvPr/>
          </p:nvSpPr>
          <p:spPr bwMode="auto">
            <a:xfrm>
              <a:off x="3558" y="3750"/>
              <a:ext cx="56" cy="56"/>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209" name="Oval 24"/>
            <p:cNvSpPr>
              <a:spLocks noChangeArrowheads="1"/>
            </p:cNvSpPr>
            <p:nvPr/>
          </p:nvSpPr>
          <p:spPr bwMode="auto">
            <a:xfrm>
              <a:off x="3430" y="3836"/>
              <a:ext cx="56" cy="56"/>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210" name="Oval 25"/>
            <p:cNvSpPr>
              <a:spLocks noChangeArrowheads="1"/>
            </p:cNvSpPr>
            <p:nvPr/>
          </p:nvSpPr>
          <p:spPr bwMode="auto">
            <a:xfrm>
              <a:off x="3686" y="3836"/>
              <a:ext cx="56" cy="56"/>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211" name="Line 26"/>
            <p:cNvSpPr>
              <a:spLocks noChangeShapeType="1"/>
            </p:cNvSpPr>
            <p:nvPr/>
          </p:nvSpPr>
          <p:spPr bwMode="auto">
            <a:xfrm>
              <a:off x="3585" y="2952"/>
              <a:ext cx="0" cy="1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212" name="Oval 27"/>
            <p:cNvSpPr>
              <a:spLocks noChangeArrowheads="1"/>
            </p:cNvSpPr>
            <p:nvPr/>
          </p:nvSpPr>
          <p:spPr bwMode="auto">
            <a:xfrm>
              <a:off x="3556" y="2930"/>
              <a:ext cx="56" cy="56"/>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213" name="Oval 28"/>
            <p:cNvSpPr>
              <a:spLocks noChangeArrowheads="1"/>
            </p:cNvSpPr>
            <p:nvPr/>
          </p:nvSpPr>
          <p:spPr bwMode="auto">
            <a:xfrm>
              <a:off x="3558" y="3056"/>
              <a:ext cx="56" cy="56"/>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214" name="Line 29"/>
            <p:cNvSpPr>
              <a:spLocks noChangeShapeType="1"/>
            </p:cNvSpPr>
            <p:nvPr/>
          </p:nvSpPr>
          <p:spPr bwMode="auto">
            <a:xfrm>
              <a:off x="3585" y="3306"/>
              <a:ext cx="0" cy="12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215" name="Oval 30"/>
            <p:cNvSpPr>
              <a:spLocks noChangeArrowheads="1"/>
            </p:cNvSpPr>
            <p:nvPr/>
          </p:nvSpPr>
          <p:spPr bwMode="auto">
            <a:xfrm>
              <a:off x="3556" y="3272"/>
              <a:ext cx="56" cy="56"/>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216" name="Oval 31"/>
            <p:cNvSpPr>
              <a:spLocks noChangeArrowheads="1"/>
            </p:cNvSpPr>
            <p:nvPr/>
          </p:nvSpPr>
          <p:spPr bwMode="auto">
            <a:xfrm>
              <a:off x="3552" y="3400"/>
              <a:ext cx="56" cy="56"/>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7186" name="Oval 32"/>
          <p:cNvSpPr>
            <a:spLocks noChangeArrowheads="1"/>
          </p:cNvSpPr>
          <p:nvPr/>
        </p:nvSpPr>
        <p:spPr bwMode="auto">
          <a:xfrm>
            <a:off x="2692400" y="6667500"/>
            <a:ext cx="88900" cy="88900"/>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187" name="Oval 33"/>
          <p:cNvSpPr>
            <a:spLocks noChangeArrowheads="1"/>
          </p:cNvSpPr>
          <p:nvPr/>
        </p:nvSpPr>
        <p:spPr bwMode="auto">
          <a:xfrm>
            <a:off x="3663950" y="6677025"/>
            <a:ext cx="88900" cy="88900"/>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188" name="Oval 34"/>
          <p:cNvSpPr>
            <a:spLocks noChangeArrowheads="1"/>
          </p:cNvSpPr>
          <p:nvPr/>
        </p:nvSpPr>
        <p:spPr bwMode="auto">
          <a:xfrm>
            <a:off x="3178175" y="6400800"/>
            <a:ext cx="88900" cy="88900"/>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189" name="Oval 35"/>
          <p:cNvSpPr>
            <a:spLocks noChangeArrowheads="1"/>
          </p:cNvSpPr>
          <p:nvPr/>
        </p:nvSpPr>
        <p:spPr bwMode="auto">
          <a:xfrm>
            <a:off x="3187700" y="5657850"/>
            <a:ext cx="88900" cy="88900"/>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190" name="Oval 36"/>
          <p:cNvSpPr>
            <a:spLocks noChangeArrowheads="1"/>
          </p:cNvSpPr>
          <p:nvPr/>
        </p:nvSpPr>
        <p:spPr bwMode="auto">
          <a:xfrm>
            <a:off x="3187700" y="5238750"/>
            <a:ext cx="88900" cy="88900"/>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191" name="Oval 37"/>
          <p:cNvSpPr>
            <a:spLocks noChangeArrowheads="1"/>
          </p:cNvSpPr>
          <p:nvPr/>
        </p:nvSpPr>
        <p:spPr bwMode="auto">
          <a:xfrm>
            <a:off x="3187700" y="4676775"/>
            <a:ext cx="88900" cy="88900"/>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192" name="Oval 38"/>
          <p:cNvSpPr>
            <a:spLocks noChangeArrowheads="1"/>
          </p:cNvSpPr>
          <p:nvPr/>
        </p:nvSpPr>
        <p:spPr bwMode="auto">
          <a:xfrm>
            <a:off x="3187700" y="4267200"/>
            <a:ext cx="88900" cy="88900"/>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193" name="Oval 39"/>
          <p:cNvSpPr>
            <a:spLocks noChangeArrowheads="1"/>
          </p:cNvSpPr>
          <p:nvPr/>
        </p:nvSpPr>
        <p:spPr bwMode="auto">
          <a:xfrm>
            <a:off x="3187700" y="3886200"/>
            <a:ext cx="88900" cy="88900"/>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194" name="Text Box 40"/>
          <p:cNvSpPr txBox="1">
            <a:spLocks noChangeArrowheads="1"/>
          </p:cNvSpPr>
          <p:nvPr/>
        </p:nvSpPr>
        <p:spPr bwMode="auto">
          <a:xfrm>
            <a:off x="3270250" y="3881438"/>
            <a:ext cx="2730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eaLnBrk="1" hangingPunct="1"/>
            <a:r>
              <a:rPr lang="en-US" sz="1400">
                <a:solidFill>
                  <a:schemeClr val="tx1"/>
                </a:solidFill>
                <a:latin typeface="Times" pitchFamily="18" charset="0"/>
                <a:cs typeface="Arial" pitchFamily="34" charset="0"/>
              </a:rPr>
              <a:t>2</a:t>
            </a:r>
          </a:p>
        </p:txBody>
      </p:sp>
      <p:sp>
        <p:nvSpPr>
          <p:cNvPr id="7195" name="Text Box 41"/>
          <p:cNvSpPr txBox="1">
            <a:spLocks noChangeArrowheads="1"/>
          </p:cNvSpPr>
          <p:nvPr/>
        </p:nvSpPr>
        <p:spPr bwMode="auto">
          <a:xfrm>
            <a:off x="3232150" y="4125913"/>
            <a:ext cx="2730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eaLnBrk="1" hangingPunct="1"/>
            <a:r>
              <a:rPr lang="en-US" sz="1400">
                <a:solidFill>
                  <a:schemeClr val="tx1"/>
                </a:solidFill>
                <a:latin typeface="Times" pitchFamily="18" charset="0"/>
                <a:cs typeface="Arial" pitchFamily="34" charset="0"/>
              </a:rPr>
              <a:t>1</a:t>
            </a:r>
          </a:p>
        </p:txBody>
      </p:sp>
      <p:sp>
        <p:nvSpPr>
          <p:cNvPr id="7196" name="Text Box 42"/>
          <p:cNvSpPr txBox="1">
            <a:spLocks noChangeArrowheads="1"/>
          </p:cNvSpPr>
          <p:nvPr/>
        </p:nvSpPr>
        <p:spPr bwMode="auto">
          <a:xfrm>
            <a:off x="3232150" y="4630738"/>
            <a:ext cx="2730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eaLnBrk="1" hangingPunct="1"/>
            <a:r>
              <a:rPr lang="en-US" sz="1400">
                <a:solidFill>
                  <a:schemeClr val="tx1"/>
                </a:solidFill>
                <a:latin typeface="Times" pitchFamily="18" charset="0"/>
                <a:cs typeface="Arial" pitchFamily="34" charset="0"/>
              </a:rPr>
              <a:t>1</a:t>
            </a:r>
          </a:p>
        </p:txBody>
      </p:sp>
      <p:sp>
        <p:nvSpPr>
          <p:cNvPr id="7197" name="Text Box 43"/>
          <p:cNvSpPr txBox="1">
            <a:spLocks noChangeArrowheads="1"/>
          </p:cNvSpPr>
          <p:nvPr/>
        </p:nvSpPr>
        <p:spPr bwMode="auto">
          <a:xfrm>
            <a:off x="3232150" y="5068888"/>
            <a:ext cx="2730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eaLnBrk="1" hangingPunct="1"/>
            <a:r>
              <a:rPr lang="en-US" sz="1400">
                <a:solidFill>
                  <a:schemeClr val="tx1"/>
                </a:solidFill>
                <a:latin typeface="Times" pitchFamily="18" charset="0"/>
                <a:cs typeface="Arial" pitchFamily="34" charset="0"/>
              </a:rPr>
              <a:t>1</a:t>
            </a:r>
          </a:p>
        </p:txBody>
      </p:sp>
      <p:sp>
        <p:nvSpPr>
          <p:cNvPr id="7198" name="Text Box 44"/>
          <p:cNvSpPr txBox="1">
            <a:spLocks noChangeArrowheads="1"/>
          </p:cNvSpPr>
          <p:nvPr/>
        </p:nvSpPr>
        <p:spPr bwMode="auto">
          <a:xfrm>
            <a:off x="3232150" y="5592763"/>
            <a:ext cx="2730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eaLnBrk="1" hangingPunct="1"/>
            <a:r>
              <a:rPr lang="en-US" sz="1400">
                <a:solidFill>
                  <a:schemeClr val="tx1"/>
                </a:solidFill>
                <a:latin typeface="Times" pitchFamily="18" charset="0"/>
                <a:cs typeface="Arial" pitchFamily="34" charset="0"/>
              </a:rPr>
              <a:t>1</a:t>
            </a:r>
          </a:p>
        </p:txBody>
      </p:sp>
      <p:sp>
        <p:nvSpPr>
          <p:cNvPr id="7199" name="Text Box 45"/>
          <p:cNvSpPr txBox="1">
            <a:spLocks noChangeArrowheads="1"/>
          </p:cNvSpPr>
          <p:nvPr/>
        </p:nvSpPr>
        <p:spPr bwMode="auto">
          <a:xfrm>
            <a:off x="3232150" y="6230938"/>
            <a:ext cx="2730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eaLnBrk="1" hangingPunct="1"/>
            <a:r>
              <a:rPr lang="en-US" sz="1400">
                <a:solidFill>
                  <a:schemeClr val="tx1"/>
                </a:solidFill>
                <a:latin typeface="Times" pitchFamily="18" charset="0"/>
                <a:cs typeface="Arial" pitchFamily="34" charset="0"/>
              </a:rPr>
              <a:t>1</a:t>
            </a:r>
          </a:p>
        </p:txBody>
      </p:sp>
      <p:sp>
        <p:nvSpPr>
          <p:cNvPr id="7200" name="Text Box 46"/>
          <p:cNvSpPr txBox="1">
            <a:spLocks noChangeArrowheads="1"/>
          </p:cNvSpPr>
          <p:nvPr/>
        </p:nvSpPr>
        <p:spPr bwMode="auto">
          <a:xfrm>
            <a:off x="2451100" y="6545263"/>
            <a:ext cx="2730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eaLnBrk="1" hangingPunct="1"/>
            <a:r>
              <a:rPr lang="en-US" sz="1400">
                <a:solidFill>
                  <a:schemeClr val="tx1"/>
                </a:solidFill>
                <a:latin typeface="Times" pitchFamily="18" charset="0"/>
                <a:cs typeface="Arial" pitchFamily="34" charset="0"/>
              </a:rPr>
              <a:t>0</a:t>
            </a:r>
          </a:p>
        </p:txBody>
      </p:sp>
      <p:sp>
        <p:nvSpPr>
          <p:cNvPr id="7201" name="Text Box 47"/>
          <p:cNvSpPr txBox="1">
            <a:spLocks noChangeArrowheads="1"/>
          </p:cNvSpPr>
          <p:nvPr/>
        </p:nvSpPr>
        <p:spPr bwMode="auto">
          <a:xfrm>
            <a:off x="3756025" y="6545263"/>
            <a:ext cx="2730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eaLnBrk="1" hangingPunct="1"/>
            <a:r>
              <a:rPr lang="en-US" sz="1400">
                <a:solidFill>
                  <a:schemeClr val="tx1"/>
                </a:solidFill>
                <a:latin typeface="Times" pitchFamily="18" charset="0"/>
                <a:cs typeface="Arial" pitchFamily="34" charset="0"/>
              </a:rPr>
              <a:t>0</a:t>
            </a:r>
          </a:p>
        </p:txBody>
      </p:sp>
    </p:spTree>
    <p:extLst>
      <p:ext uri="{BB962C8B-B14F-4D97-AF65-F5344CB8AC3E}">
        <p14:creationId xmlns:p14="http://schemas.microsoft.com/office/powerpoint/2010/main" val="107031424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ce réservé du numéro de diapositive 5"/>
          <p:cNvSpPr>
            <a:spLocks noGrp="1"/>
          </p:cNvSpPr>
          <p:nvPr>
            <p:ph type="sldNum" sz="quarter" idx="12"/>
          </p:nvPr>
        </p:nvSpPr>
        <p:spPr>
          <a:xfrm>
            <a:off x="0" y="1761172"/>
            <a:ext cx="533400" cy="244476"/>
          </a:xfrm>
          <a:noFill/>
        </p:spPr>
        <p:txBody>
          <a:bodyPr>
            <a:normAutofit fontScale="85000" lnSpcReduction="20000"/>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eaLnBrk="1" hangingPunct="1"/>
            <a:fld id="{ED298CA9-6578-4E71-9E49-8AB8D6538ACB}" type="slidenum">
              <a:rPr lang="fr-FR" sz="1400" smtClean="0">
                <a:latin typeface="Comic Sans MS" pitchFamily="66" charset="0"/>
              </a:rPr>
              <a:pPr eaLnBrk="1" hangingPunct="1"/>
              <a:t>83</a:t>
            </a:fld>
            <a:endParaRPr lang="fr-FR" sz="1400" smtClean="0">
              <a:latin typeface="Comic Sans MS" pitchFamily="66" charset="0"/>
            </a:endParaRPr>
          </a:p>
        </p:txBody>
      </p:sp>
      <p:sp>
        <p:nvSpPr>
          <p:cNvPr id="8195" name="Rectangle 2"/>
          <p:cNvSpPr>
            <a:spLocks noGrp="1" noChangeArrowheads="1"/>
          </p:cNvSpPr>
          <p:nvPr>
            <p:ph type="title"/>
          </p:nvPr>
        </p:nvSpPr>
        <p:spPr/>
        <p:txBody>
          <a:bodyPr/>
          <a:lstStyle/>
          <a:p>
            <a:pPr eaLnBrk="1" hangingPunct="1"/>
            <a:r>
              <a:rPr lang="fr-FR" smtClean="0"/>
              <a:t>Graphes de Reeb</a:t>
            </a:r>
          </a:p>
        </p:txBody>
      </p:sp>
      <p:pic>
        <p:nvPicPr>
          <p:cNvPr id="8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708150"/>
            <a:ext cx="8077200" cy="164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8" name="Oval 3"/>
          <p:cNvSpPr>
            <a:spLocks noChangeArrowheads="1"/>
          </p:cNvSpPr>
          <p:nvPr/>
        </p:nvSpPr>
        <p:spPr bwMode="auto">
          <a:xfrm>
            <a:off x="1933575" y="3840163"/>
            <a:ext cx="2466975" cy="2438400"/>
          </a:xfrm>
          <a:prstGeom prst="ellipse">
            <a:avLst/>
          </a:prstGeom>
          <a:solidFill>
            <a:srgbClr val="FF99CC">
              <a:alpha val="23137"/>
            </a:srgbClr>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199" name="Freeform 4"/>
          <p:cNvSpPr>
            <a:spLocks/>
          </p:cNvSpPr>
          <p:nvPr/>
        </p:nvSpPr>
        <p:spPr bwMode="auto">
          <a:xfrm>
            <a:off x="2451100" y="4310063"/>
            <a:ext cx="1544638" cy="1477962"/>
          </a:xfrm>
          <a:custGeom>
            <a:avLst/>
            <a:gdLst>
              <a:gd name="T0" fmla="*/ 2147483647 w 973"/>
              <a:gd name="T1" fmla="*/ 2147483647 h 931"/>
              <a:gd name="T2" fmla="*/ 2147483647 w 973"/>
              <a:gd name="T3" fmla="*/ 2147483647 h 931"/>
              <a:gd name="T4" fmla="*/ 2147483647 w 973"/>
              <a:gd name="T5" fmla="*/ 2147483647 h 931"/>
              <a:gd name="T6" fmla="*/ 2147483647 w 973"/>
              <a:gd name="T7" fmla="*/ 2147483647 h 931"/>
              <a:gd name="T8" fmla="*/ 2147483647 w 973"/>
              <a:gd name="T9" fmla="*/ 2147483647 h 931"/>
              <a:gd name="T10" fmla="*/ 2147483647 w 973"/>
              <a:gd name="T11" fmla="*/ 2147483647 h 931"/>
              <a:gd name="T12" fmla="*/ 2147483647 w 973"/>
              <a:gd name="T13" fmla="*/ 2147483647 h 931"/>
              <a:gd name="T14" fmla="*/ 2147483647 w 973"/>
              <a:gd name="T15" fmla="*/ 2147483647 h 931"/>
              <a:gd name="T16" fmla="*/ 2147483647 w 973"/>
              <a:gd name="T17" fmla="*/ 2147483647 h 931"/>
              <a:gd name="T18" fmla="*/ 2147483647 w 973"/>
              <a:gd name="T19" fmla="*/ 2147483647 h 931"/>
              <a:gd name="T20" fmla="*/ 2147483647 w 973"/>
              <a:gd name="T21" fmla="*/ 2147483647 h 931"/>
              <a:gd name="T22" fmla="*/ 2147483647 w 973"/>
              <a:gd name="T23" fmla="*/ 2147483647 h 931"/>
              <a:gd name="T24" fmla="*/ 2147483647 w 973"/>
              <a:gd name="T25" fmla="*/ 2147483647 h 931"/>
              <a:gd name="T26" fmla="*/ 2147483647 w 973"/>
              <a:gd name="T27" fmla="*/ 2147483647 h 931"/>
              <a:gd name="T28" fmla="*/ 2147483647 w 973"/>
              <a:gd name="T29" fmla="*/ 2147483647 h 931"/>
              <a:gd name="T30" fmla="*/ 2147483647 w 973"/>
              <a:gd name="T31" fmla="*/ 2147483647 h 931"/>
              <a:gd name="T32" fmla="*/ 2147483647 w 973"/>
              <a:gd name="T33" fmla="*/ 2147483647 h 931"/>
              <a:gd name="T34" fmla="*/ 2147483647 w 973"/>
              <a:gd name="T35" fmla="*/ 2147483647 h 931"/>
              <a:gd name="T36" fmla="*/ 2147483647 w 973"/>
              <a:gd name="T37" fmla="*/ 2147483647 h 931"/>
              <a:gd name="T38" fmla="*/ 2147483647 w 973"/>
              <a:gd name="T39" fmla="*/ 2147483647 h 931"/>
              <a:gd name="T40" fmla="*/ 2147483647 w 973"/>
              <a:gd name="T41" fmla="*/ 2147483647 h 931"/>
              <a:gd name="T42" fmla="*/ 2147483647 w 973"/>
              <a:gd name="T43" fmla="*/ 2147483647 h 931"/>
              <a:gd name="T44" fmla="*/ 2147483647 w 973"/>
              <a:gd name="T45" fmla="*/ 2147483647 h 931"/>
              <a:gd name="T46" fmla="*/ 2147483647 w 973"/>
              <a:gd name="T47" fmla="*/ 2147483647 h 931"/>
              <a:gd name="T48" fmla="*/ 2147483647 w 973"/>
              <a:gd name="T49" fmla="*/ 2147483647 h 931"/>
              <a:gd name="T50" fmla="*/ 2147483647 w 973"/>
              <a:gd name="T51" fmla="*/ 2147483647 h 931"/>
              <a:gd name="T52" fmla="*/ 2147483647 w 973"/>
              <a:gd name="T53" fmla="*/ 2147483647 h 931"/>
              <a:gd name="T54" fmla="*/ 2147483647 w 973"/>
              <a:gd name="T55" fmla="*/ 2147483647 h 931"/>
              <a:gd name="T56" fmla="*/ 2147483647 w 973"/>
              <a:gd name="T57" fmla="*/ 2147483647 h 931"/>
              <a:gd name="T58" fmla="*/ 2147483647 w 973"/>
              <a:gd name="T59" fmla="*/ 2147483647 h 931"/>
              <a:gd name="T60" fmla="*/ 2147483647 w 973"/>
              <a:gd name="T61" fmla="*/ 2147483647 h 931"/>
              <a:gd name="T62" fmla="*/ 2147483647 w 973"/>
              <a:gd name="T63" fmla="*/ 2147483647 h 93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73" h="931">
                <a:moveTo>
                  <a:pt x="4" y="346"/>
                </a:moveTo>
                <a:cubicBezTo>
                  <a:pt x="11" y="317"/>
                  <a:pt x="18" y="254"/>
                  <a:pt x="46" y="208"/>
                </a:cubicBezTo>
                <a:cubicBezTo>
                  <a:pt x="74" y="162"/>
                  <a:pt x="121" y="103"/>
                  <a:pt x="172" y="70"/>
                </a:cubicBezTo>
                <a:cubicBezTo>
                  <a:pt x="223" y="37"/>
                  <a:pt x="284" y="20"/>
                  <a:pt x="352" y="10"/>
                </a:cubicBezTo>
                <a:cubicBezTo>
                  <a:pt x="420" y="0"/>
                  <a:pt x="509" y="1"/>
                  <a:pt x="580" y="10"/>
                </a:cubicBezTo>
                <a:cubicBezTo>
                  <a:pt x="651" y="19"/>
                  <a:pt x="718" y="26"/>
                  <a:pt x="778" y="64"/>
                </a:cubicBezTo>
                <a:cubicBezTo>
                  <a:pt x="838" y="102"/>
                  <a:pt x="908" y="173"/>
                  <a:pt x="940" y="238"/>
                </a:cubicBezTo>
                <a:cubicBezTo>
                  <a:pt x="972" y="303"/>
                  <a:pt x="973" y="381"/>
                  <a:pt x="970" y="454"/>
                </a:cubicBezTo>
                <a:cubicBezTo>
                  <a:pt x="967" y="527"/>
                  <a:pt x="955" y="610"/>
                  <a:pt x="922" y="676"/>
                </a:cubicBezTo>
                <a:cubicBezTo>
                  <a:pt x="889" y="742"/>
                  <a:pt x="827" y="810"/>
                  <a:pt x="772" y="850"/>
                </a:cubicBezTo>
                <a:cubicBezTo>
                  <a:pt x="717" y="890"/>
                  <a:pt x="668" y="905"/>
                  <a:pt x="592" y="916"/>
                </a:cubicBezTo>
                <a:cubicBezTo>
                  <a:pt x="516" y="927"/>
                  <a:pt x="399" y="931"/>
                  <a:pt x="316" y="916"/>
                </a:cubicBezTo>
                <a:cubicBezTo>
                  <a:pt x="233" y="901"/>
                  <a:pt x="145" y="869"/>
                  <a:pt x="94" y="826"/>
                </a:cubicBezTo>
                <a:cubicBezTo>
                  <a:pt x="43" y="783"/>
                  <a:pt x="14" y="704"/>
                  <a:pt x="10" y="658"/>
                </a:cubicBezTo>
                <a:cubicBezTo>
                  <a:pt x="6" y="612"/>
                  <a:pt x="44" y="566"/>
                  <a:pt x="70" y="550"/>
                </a:cubicBezTo>
                <a:cubicBezTo>
                  <a:pt x="96" y="534"/>
                  <a:pt x="144" y="544"/>
                  <a:pt x="166" y="562"/>
                </a:cubicBezTo>
                <a:cubicBezTo>
                  <a:pt x="188" y="580"/>
                  <a:pt x="189" y="631"/>
                  <a:pt x="202" y="658"/>
                </a:cubicBezTo>
                <a:cubicBezTo>
                  <a:pt x="215" y="685"/>
                  <a:pt x="223" y="709"/>
                  <a:pt x="244" y="724"/>
                </a:cubicBezTo>
                <a:cubicBezTo>
                  <a:pt x="265" y="739"/>
                  <a:pt x="293" y="747"/>
                  <a:pt x="328" y="748"/>
                </a:cubicBezTo>
                <a:cubicBezTo>
                  <a:pt x="363" y="749"/>
                  <a:pt x="421" y="749"/>
                  <a:pt x="454" y="730"/>
                </a:cubicBezTo>
                <a:cubicBezTo>
                  <a:pt x="487" y="711"/>
                  <a:pt x="510" y="669"/>
                  <a:pt x="526" y="634"/>
                </a:cubicBezTo>
                <a:cubicBezTo>
                  <a:pt x="542" y="599"/>
                  <a:pt x="549" y="564"/>
                  <a:pt x="553" y="520"/>
                </a:cubicBezTo>
                <a:cubicBezTo>
                  <a:pt x="557" y="476"/>
                  <a:pt x="557" y="416"/>
                  <a:pt x="550" y="370"/>
                </a:cubicBezTo>
                <a:cubicBezTo>
                  <a:pt x="543" y="324"/>
                  <a:pt x="531" y="275"/>
                  <a:pt x="508" y="244"/>
                </a:cubicBezTo>
                <a:cubicBezTo>
                  <a:pt x="485" y="213"/>
                  <a:pt x="443" y="193"/>
                  <a:pt x="409" y="184"/>
                </a:cubicBezTo>
                <a:cubicBezTo>
                  <a:pt x="375" y="175"/>
                  <a:pt x="333" y="179"/>
                  <a:pt x="304" y="187"/>
                </a:cubicBezTo>
                <a:cubicBezTo>
                  <a:pt x="275" y="195"/>
                  <a:pt x="251" y="212"/>
                  <a:pt x="235" y="232"/>
                </a:cubicBezTo>
                <a:cubicBezTo>
                  <a:pt x="219" y="252"/>
                  <a:pt x="214" y="278"/>
                  <a:pt x="208" y="310"/>
                </a:cubicBezTo>
                <a:cubicBezTo>
                  <a:pt x="202" y="342"/>
                  <a:pt x="217" y="401"/>
                  <a:pt x="196" y="424"/>
                </a:cubicBezTo>
                <a:cubicBezTo>
                  <a:pt x="175" y="447"/>
                  <a:pt x="112" y="450"/>
                  <a:pt x="82" y="448"/>
                </a:cubicBezTo>
                <a:cubicBezTo>
                  <a:pt x="52" y="446"/>
                  <a:pt x="26" y="426"/>
                  <a:pt x="13" y="409"/>
                </a:cubicBezTo>
                <a:cubicBezTo>
                  <a:pt x="0" y="392"/>
                  <a:pt x="6" y="359"/>
                  <a:pt x="4" y="346"/>
                </a:cubicBezTo>
                <a:close/>
              </a:path>
            </a:pathLst>
          </a:custGeom>
          <a:solidFill>
            <a:schemeClr val="bg1"/>
          </a:solidFill>
          <a:ln w="1905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00" name="Freeform 5"/>
          <p:cNvSpPr>
            <a:spLocks/>
          </p:cNvSpPr>
          <p:nvPr/>
        </p:nvSpPr>
        <p:spPr bwMode="auto">
          <a:xfrm>
            <a:off x="2352675" y="5973763"/>
            <a:ext cx="1562100" cy="134937"/>
          </a:xfrm>
          <a:custGeom>
            <a:avLst/>
            <a:gdLst>
              <a:gd name="T0" fmla="*/ 0 w 984"/>
              <a:gd name="T1" fmla="*/ 0 h 85"/>
              <a:gd name="T2" fmla="*/ 2147483647 w 984"/>
              <a:gd name="T3" fmla="*/ 2147483647 h 85"/>
              <a:gd name="T4" fmla="*/ 2147483647 w 984"/>
              <a:gd name="T5" fmla="*/ 2147483647 h 85"/>
              <a:gd name="T6" fmla="*/ 2147483647 w 984"/>
              <a:gd name="T7" fmla="*/ 2147483647 h 85"/>
              <a:gd name="T8" fmla="*/ 2147483647 w 984"/>
              <a:gd name="T9" fmla="*/ 2147483647 h 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84" h="85">
                <a:moveTo>
                  <a:pt x="0" y="0"/>
                </a:moveTo>
                <a:cubicBezTo>
                  <a:pt x="86" y="26"/>
                  <a:pt x="173" y="52"/>
                  <a:pt x="270" y="66"/>
                </a:cubicBezTo>
                <a:cubicBezTo>
                  <a:pt x="367" y="80"/>
                  <a:pt x="494" y="83"/>
                  <a:pt x="582" y="84"/>
                </a:cubicBezTo>
                <a:cubicBezTo>
                  <a:pt x="670" y="85"/>
                  <a:pt x="731" y="81"/>
                  <a:pt x="798" y="72"/>
                </a:cubicBezTo>
                <a:cubicBezTo>
                  <a:pt x="865" y="63"/>
                  <a:pt x="924" y="46"/>
                  <a:pt x="984" y="30"/>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01" name="Freeform 6"/>
          <p:cNvSpPr>
            <a:spLocks/>
          </p:cNvSpPr>
          <p:nvPr/>
        </p:nvSpPr>
        <p:spPr bwMode="auto">
          <a:xfrm>
            <a:off x="2028825" y="5535613"/>
            <a:ext cx="504825" cy="47625"/>
          </a:xfrm>
          <a:custGeom>
            <a:avLst/>
            <a:gdLst>
              <a:gd name="T0" fmla="*/ 0 w 318"/>
              <a:gd name="T1" fmla="*/ 0 h 30"/>
              <a:gd name="T2" fmla="*/ 2147483647 w 318"/>
              <a:gd name="T3" fmla="*/ 2147483647 h 30"/>
              <a:gd name="T4" fmla="*/ 2147483647 w 318"/>
              <a:gd name="T5" fmla="*/ 0 h 30"/>
              <a:gd name="T6" fmla="*/ 0 60000 65536"/>
              <a:gd name="T7" fmla="*/ 0 60000 65536"/>
              <a:gd name="T8" fmla="*/ 0 60000 65536"/>
            </a:gdLst>
            <a:ahLst/>
            <a:cxnLst>
              <a:cxn ang="T6">
                <a:pos x="T0" y="T1"/>
              </a:cxn>
              <a:cxn ang="T7">
                <a:pos x="T2" y="T3"/>
              </a:cxn>
              <a:cxn ang="T8">
                <a:pos x="T4" y="T5"/>
              </a:cxn>
            </a:cxnLst>
            <a:rect l="0" t="0" r="r" b="b"/>
            <a:pathLst>
              <a:path w="318" h="30">
                <a:moveTo>
                  <a:pt x="0" y="0"/>
                </a:moveTo>
                <a:cubicBezTo>
                  <a:pt x="57" y="15"/>
                  <a:pt x="115" y="30"/>
                  <a:pt x="168" y="30"/>
                </a:cubicBezTo>
                <a:cubicBezTo>
                  <a:pt x="221" y="30"/>
                  <a:pt x="269" y="15"/>
                  <a:pt x="318" y="0"/>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02" name="Freeform 7"/>
          <p:cNvSpPr>
            <a:spLocks/>
          </p:cNvSpPr>
          <p:nvPr/>
        </p:nvSpPr>
        <p:spPr bwMode="auto">
          <a:xfrm>
            <a:off x="3829050" y="5521325"/>
            <a:ext cx="466725" cy="36513"/>
          </a:xfrm>
          <a:custGeom>
            <a:avLst/>
            <a:gdLst>
              <a:gd name="T0" fmla="*/ 0 w 294"/>
              <a:gd name="T1" fmla="*/ 0 h 23"/>
              <a:gd name="T2" fmla="*/ 2147483647 w 294"/>
              <a:gd name="T3" fmla="*/ 2147483647 h 23"/>
              <a:gd name="T4" fmla="*/ 2147483647 w 294"/>
              <a:gd name="T5" fmla="*/ 2147483647 h 23"/>
              <a:gd name="T6" fmla="*/ 0 60000 65536"/>
              <a:gd name="T7" fmla="*/ 0 60000 65536"/>
              <a:gd name="T8" fmla="*/ 0 60000 65536"/>
            </a:gdLst>
            <a:ahLst/>
            <a:cxnLst>
              <a:cxn ang="T6">
                <a:pos x="T0" y="T1"/>
              </a:cxn>
              <a:cxn ang="T7">
                <a:pos x="T2" y="T3"/>
              </a:cxn>
              <a:cxn ang="T8">
                <a:pos x="T4" y="T5"/>
              </a:cxn>
            </a:cxnLst>
            <a:rect l="0" t="0" r="r" b="b"/>
            <a:pathLst>
              <a:path w="294" h="23">
                <a:moveTo>
                  <a:pt x="0" y="0"/>
                </a:moveTo>
                <a:cubicBezTo>
                  <a:pt x="21" y="3"/>
                  <a:pt x="77" y="19"/>
                  <a:pt x="126" y="21"/>
                </a:cubicBezTo>
                <a:cubicBezTo>
                  <a:pt x="175" y="23"/>
                  <a:pt x="235" y="16"/>
                  <a:pt x="294" y="9"/>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03" name="Freeform 8"/>
          <p:cNvSpPr>
            <a:spLocks/>
          </p:cNvSpPr>
          <p:nvPr/>
        </p:nvSpPr>
        <p:spPr bwMode="auto">
          <a:xfrm>
            <a:off x="1962150" y="5268913"/>
            <a:ext cx="504825" cy="71437"/>
          </a:xfrm>
          <a:custGeom>
            <a:avLst/>
            <a:gdLst>
              <a:gd name="T0" fmla="*/ 0 w 318"/>
              <a:gd name="T1" fmla="*/ 0 h 45"/>
              <a:gd name="T2" fmla="*/ 2147483647 w 318"/>
              <a:gd name="T3" fmla="*/ 2147483647 h 45"/>
              <a:gd name="T4" fmla="*/ 2147483647 w 318"/>
              <a:gd name="T5" fmla="*/ 2147483647 h 45"/>
              <a:gd name="T6" fmla="*/ 0 60000 65536"/>
              <a:gd name="T7" fmla="*/ 0 60000 65536"/>
              <a:gd name="T8" fmla="*/ 0 60000 65536"/>
            </a:gdLst>
            <a:ahLst/>
            <a:cxnLst>
              <a:cxn ang="T6">
                <a:pos x="T0" y="T1"/>
              </a:cxn>
              <a:cxn ang="T7">
                <a:pos x="T2" y="T3"/>
              </a:cxn>
              <a:cxn ang="T8">
                <a:pos x="T4" y="T5"/>
              </a:cxn>
            </a:cxnLst>
            <a:rect l="0" t="0" r="r" b="b"/>
            <a:pathLst>
              <a:path w="318" h="45">
                <a:moveTo>
                  <a:pt x="0" y="0"/>
                </a:moveTo>
                <a:cubicBezTo>
                  <a:pt x="45" y="19"/>
                  <a:pt x="91" y="39"/>
                  <a:pt x="144" y="42"/>
                </a:cubicBezTo>
                <a:cubicBezTo>
                  <a:pt x="197" y="45"/>
                  <a:pt x="257" y="31"/>
                  <a:pt x="318" y="1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04" name="Freeform 9"/>
          <p:cNvSpPr>
            <a:spLocks/>
          </p:cNvSpPr>
          <p:nvPr/>
        </p:nvSpPr>
        <p:spPr bwMode="auto">
          <a:xfrm>
            <a:off x="2752725" y="5287963"/>
            <a:ext cx="533400" cy="52387"/>
          </a:xfrm>
          <a:custGeom>
            <a:avLst/>
            <a:gdLst>
              <a:gd name="T0" fmla="*/ 0 w 336"/>
              <a:gd name="T1" fmla="*/ 0 h 33"/>
              <a:gd name="T2" fmla="*/ 2147483647 w 336"/>
              <a:gd name="T3" fmla="*/ 2147483647 h 33"/>
              <a:gd name="T4" fmla="*/ 2147483647 w 336"/>
              <a:gd name="T5" fmla="*/ 2147483647 h 33"/>
              <a:gd name="T6" fmla="*/ 2147483647 w 336"/>
              <a:gd name="T7" fmla="*/ 2147483647 h 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6" h="33">
                <a:moveTo>
                  <a:pt x="0" y="0"/>
                </a:moveTo>
                <a:cubicBezTo>
                  <a:pt x="31" y="9"/>
                  <a:pt x="62" y="19"/>
                  <a:pt x="102" y="24"/>
                </a:cubicBezTo>
                <a:cubicBezTo>
                  <a:pt x="142" y="29"/>
                  <a:pt x="201" y="33"/>
                  <a:pt x="240" y="30"/>
                </a:cubicBezTo>
                <a:cubicBezTo>
                  <a:pt x="279" y="27"/>
                  <a:pt x="307" y="16"/>
                  <a:pt x="336" y="6"/>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05" name="Freeform 10"/>
          <p:cNvSpPr>
            <a:spLocks/>
          </p:cNvSpPr>
          <p:nvPr/>
        </p:nvSpPr>
        <p:spPr bwMode="auto">
          <a:xfrm>
            <a:off x="3943350" y="5287963"/>
            <a:ext cx="428625" cy="30162"/>
          </a:xfrm>
          <a:custGeom>
            <a:avLst/>
            <a:gdLst>
              <a:gd name="T0" fmla="*/ 0 w 270"/>
              <a:gd name="T1" fmla="*/ 0 h 19"/>
              <a:gd name="T2" fmla="*/ 2147483647 w 270"/>
              <a:gd name="T3" fmla="*/ 2147483647 h 19"/>
              <a:gd name="T4" fmla="*/ 2147483647 w 270"/>
              <a:gd name="T5" fmla="*/ 2147483647 h 19"/>
              <a:gd name="T6" fmla="*/ 0 60000 65536"/>
              <a:gd name="T7" fmla="*/ 0 60000 65536"/>
              <a:gd name="T8" fmla="*/ 0 60000 65536"/>
            </a:gdLst>
            <a:ahLst/>
            <a:cxnLst>
              <a:cxn ang="T6">
                <a:pos x="T0" y="T1"/>
              </a:cxn>
              <a:cxn ang="T7">
                <a:pos x="T2" y="T3"/>
              </a:cxn>
              <a:cxn ang="T8">
                <a:pos x="T4" y="T5"/>
              </a:cxn>
            </a:cxnLst>
            <a:rect l="0" t="0" r="r" b="b"/>
            <a:pathLst>
              <a:path w="270" h="19">
                <a:moveTo>
                  <a:pt x="0" y="0"/>
                </a:moveTo>
                <a:cubicBezTo>
                  <a:pt x="49" y="8"/>
                  <a:pt x="99" y="17"/>
                  <a:pt x="144" y="18"/>
                </a:cubicBezTo>
                <a:cubicBezTo>
                  <a:pt x="189" y="19"/>
                  <a:pt x="229" y="12"/>
                  <a:pt x="270" y="6"/>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06" name="Freeform 11"/>
          <p:cNvSpPr>
            <a:spLocks/>
          </p:cNvSpPr>
          <p:nvPr/>
        </p:nvSpPr>
        <p:spPr bwMode="auto">
          <a:xfrm>
            <a:off x="1924050" y="5026025"/>
            <a:ext cx="1409700" cy="95250"/>
          </a:xfrm>
          <a:custGeom>
            <a:avLst/>
            <a:gdLst>
              <a:gd name="T0" fmla="*/ 0 w 888"/>
              <a:gd name="T1" fmla="*/ 0 h 60"/>
              <a:gd name="T2" fmla="*/ 2147483647 w 888"/>
              <a:gd name="T3" fmla="*/ 2147483647 h 60"/>
              <a:gd name="T4" fmla="*/ 2147483647 w 888"/>
              <a:gd name="T5" fmla="*/ 2147483647 h 60"/>
              <a:gd name="T6" fmla="*/ 2147483647 w 888"/>
              <a:gd name="T7" fmla="*/ 2147483647 h 60"/>
              <a:gd name="T8" fmla="*/ 2147483647 w 888"/>
              <a:gd name="T9" fmla="*/ 0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8" h="60">
                <a:moveTo>
                  <a:pt x="0" y="0"/>
                </a:moveTo>
                <a:cubicBezTo>
                  <a:pt x="40" y="8"/>
                  <a:pt x="140" y="42"/>
                  <a:pt x="240" y="51"/>
                </a:cubicBezTo>
                <a:cubicBezTo>
                  <a:pt x="340" y="60"/>
                  <a:pt x="516" y="57"/>
                  <a:pt x="603" y="54"/>
                </a:cubicBezTo>
                <a:cubicBezTo>
                  <a:pt x="690" y="51"/>
                  <a:pt x="715" y="42"/>
                  <a:pt x="762" y="33"/>
                </a:cubicBezTo>
                <a:cubicBezTo>
                  <a:pt x="809" y="24"/>
                  <a:pt x="862" y="7"/>
                  <a:pt x="888" y="0"/>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07" name="Freeform 12"/>
          <p:cNvSpPr>
            <a:spLocks/>
          </p:cNvSpPr>
          <p:nvPr/>
        </p:nvSpPr>
        <p:spPr bwMode="auto">
          <a:xfrm>
            <a:off x="3990975" y="5011738"/>
            <a:ext cx="400050" cy="49212"/>
          </a:xfrm>
          <a:custGeom>
            <a:avLst/>
            <a:gdLst>
              <a:gd name="T0" fmla="*/ 0 w 252"/>
              <a:gd name="T1" fmla="*/ 0 h 31"/>
              <a:gd name="T2" fmla="*/ 2147483647 w 252"/>
              <a:gd name="T3" fmla="*/ 2147483647 h 31"/>
              <a:gd name="T4" fmla="*/ 2147483647 w 252"/>
              <a:gd name="T5" fmla="*/ 2147483647 h 31"/>
              <a:gd name="T6" fmla="*/ 0 60000 65536"/>
              <a:gd name="T7" fmla="*/ 0 60000 65536"/>
              <a:gd name="T8" fmla="*/ 0 60000 65536"/>
            </a:gdLst>
            <a:ahLst/>
            <a:cxnLst>
              <a:cxn ang="T6">
                <a:pos x="T0" y="T1"/>
              </a:cxn>
              <a:cxn ang="T7">
                <a:pos x="T2" y="T3"/>
              </a:cxn>
              <a:cxn ang="T8">
                <a:pos x="T4" y="T5"/>
              </a:cxn>
            </a:cxnLst>
            <a:rect l="0" t="0" r="r" b="b"/>
            <a:pathLst>
              <a:path w="252" h="31">
                <a:moveTo>
                  <a:pt x="0" y="0"/>
                </a:moveTo>
                <a:cubicBezTo>
                  <a:pt x="42" y="14"/>
                  <a:pt x="84" y="29"/>
                  <a:pt x="126" y="30"/>
                </a:cubicBezTo>
                <a:cubicBezTo>
                  <a:pt x="168" y="31"/>
                  <a:pt x="210" y="18"/>
                  <a:pt x="252" y="6"/>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08" name="Freeform 13"/>
          <p:cNvSpPr>
            <a:spLocks/>
          </p:cNvSpPr>
          <p:nvPr/>
        </p:nvSpPr>
        <p:spPr bwMode="auto">
          <a:xfrm>
            <a:off x="1981200" y="4749800"/>
            <a:ext cx="485775" cy="52388"/>
          </a:xfrm>
          <a:custGeom>
            <a:avLst/>
            <a:gdLst>
              <a:gd name="T0" fmla="*/ 0 w 306"/>
              <a:gd name="T1" fmla="*/ 0 h 33"/>
              <a:gd name="T2" fmla="*/ 2147483647 w 306"/>
              <a:gd name="T3" fmla="*/ 2147483647 h 33"/>
              <a:gd name="T4" fmla="*/ 2147483647 w 306"/>
              <a:gd name="T5" fmla="*/ 2147483647 h 33"/>
              <a:gd name="T6" fmla="*/ 0 60000 65536"/>
              <a:gd name="T7" fmla="*/ 0 60000 65536"/>
              <a:gd name="T8" fmla="*/ 0 60000 65536"/>
            </a:gdLst>
            <a:ahLst/>
            <a:cxnLst>
              <a:cxn ang="T6">
                <a:pos x="T0" y="T1"/>
              </a:cxn>
              <a:cxn ang="T7">
                <a:pos x="T2" y="T3"/>
              </a:cxn>
              <a:cxn ang="T8">
                <a:pos x="T4" y="T5"/>
              </a:cxn>
            </a:cxnLst>
            <a:rect l="0" t="0" r="r" b="b"/>
            <a:pathLst>
              <a:path w="306" h="33">
                <a:moveTo>
                  <a:pt x="0" y="0"/>
                </a:moveTo>
                <a:cubicBezTo>
                  <a:pt x="26" y="5"/>
                  <a:pt x="105" y="27"/>
                  <a:pt x="156" y="30"/>
                </a:cubicBezTo>
                <a:cubicBezTo>
                  <a:pt x="207" y="33"/>
                  <a:pt x="275" y="18"/>
                  <a:pt x="306" y="15"/>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09" name="Freeform 14"/>
          <p:cNvSpPr>
            <a:spLocks/>
          </p:cNvSpPr>
          <p:nvPr/>
        </p:nvSpPr>
        <p:spPr bwMode="auto">
          <a:xfrm>
            <a:off x="2781300" y="4764088"/>
            <a:ext cx="495300" cy="33337"/>
          </a:xfrm>
          <a:custGeom>
            <a:avLst/>
            <a:gdLst>
              <a:gd name="T0" fmla="*/ 0 w 312"/>
              <a:gd name="T1" fmla="*/ 0 h 21"/>
              <a:gd name="T2" fmla="*/ 2147483647 w 312"/>
              <a:gd name="T3" fmla="*/ 2147483647 h 21"/>
              <a:gd name="T4" fmla="*/ 2147483647 w 312"/>
              <a:gd name="T5" fmla="*/ 0 h 21"/>
              <a:gd name="T6" fmla="*/ 0 60000 65536"/>
              <a:gd name="T7" fmla="*/ 0 60000 65536"/>
              <a:gd name="T8" fmla="*/ 0 60000 65536"/>
            </a:gdLst>
            <a:ahLst/>
            <a:cxnLst>
              <a:cxn ang="T6">
                <a:pos x="T0" y="T1"/>
              </a:cxn>
              <a:cxn ang="T7">
                <a:pos x="T2" y="T3"/>
              </a:cxn>
              <a:cxn ang="T8">
                <a:pos x="T4" y="T5"/>
              </a:cxn>
            </a:cxnLst>
            <a:rect l="0" t="0" r="r" b="b"/>
            <a:pathLst>
              <a:path w="312" h="21">
                <a:moveTo>
                  <a:pt x="0" y="0"/>
                </a:moveTo>
                <a:cubicBezTo>
                  <a:pt x="26" y="3"/>
                  <a:pt x="104" y="21"/>
                  <a:pt x="156" y="21"/>
                </a:cubicBezTo>
                <a:cubicBezTo>
                  <a:pt x="208" y="21"/>
                  <a:pt x="280" y="4"/>
                  <a:pt x="312" y="0"/>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10" name="Freeform 15"/>
          <p:cNvSpPr>
            <a:spLocks/>
          </p:cNvSpPr>
          <p:nvPr/>
        </p:nvSpPr>
        <p:spPr bwMode="auto">
          <a:xfrm>
            <a:off x="3971925" y="4725988"/>
            <a:ext cx="381000" cy="50800"/>
          </a:xfrm>
          <a:custGeom>
            <a:avLst/>
            <a:gdLst>
              <a:gd name="T0" fmla="*/ 0 w 240"/>
              <a:gd name="T1" fmla="*/ 2147483647 h 32"/>
              <a:gd name="T2" fmla="*/ 2147483647 w 240"/>
              <a:gd name="T3" fmla="*/ 2147483647 h 32"/>
              <a:gd name="T4" fmla="*/ 2147483647 w 240"/>
              <a:gd name="T5" fmla="*/ 0 h 32"/>
              <a:gd name="T6" fmla="*/ 0 60000 65536"/>
              <a:gd name="T7" fmla="*/ 0 60000 65536"/>
              <a:gd name="T8" fmla="*/ 0 60000 65536"/>
            </a:gdLst>
            <a:ahLst/>
            <a:cxnLst>
              <a:cxn ang="T6">
                <a:pos x="T0" y="T1"/>
              </a:cxn>
              <a:cxn ang="T7">
                <a:pos x="T2" y="T3"/>
              </a:cxn>
              <a:cxn ang="T8">
                <a:pos x="T4" y="T5"/>
              </a:cxn>
            </a:cxnLst>
            <a:rect l="0" t="0" r="r" b="b"/>
            <a:pathLst>
              <a:path w="240" h="32">
                <a:moveTo>
                  <a:pt x="0" y="12"/>
                </a:moveTo>
                <a:cubicBezTo>
                  <a:pt x="52" y="22"/>
                  <a:pt x="104" y="32"/>
                  <a:pt x="144" y="30"/>
                </a:cubicBezTo>
                <a:cubicBezTo>
                  <a:pt x="184" y="28"/>
                  <a:pt x="212" y="14"/>
                  <a:pt x="240" y="0"/>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11" name="Freeform 16"/>
          <p:cNvSpPr>
            <a:spLocks/>
          </p:cNvSpPr>
          <p:nvPr/>
        </p:nvSpPr>
        <p:spPr bwMode="auto">
          <a:xfrm>
            <a:off x="2105025" y="4430713"/>
            <a:ext cx="561975" cy="52387"/>
          </a:xfrm>
          <a:custGeom>
            <a:avLst/>
            <a:gdLst>
              <a:gd name="T0" fmla="*/ 0 w 354"/>
              <a:gd name="T1" fmla="*/ 0 h 33"/>
              <a:gd name="T2" fmla="*/ 2147483647 w 354"/>
              <a:gd name="T3" fmla="*/ 2147483647 h 33"/>
              <a:gd name="T4" fmla="*/ 2147483647 w 354"/>
              <a:gd name="T5" fmla="*/ 2147483647 h 33"/>
              <a:gd name="T6" fmla="*/ 0 60000 65536"/>
              <a:gd name="T7" fmla="*/ 0 60000 65536"/>
              <a:gd name="T8" fmla="*/ 0 60000 65536"/>
            </a:gdLst>
            <a:ahLst/>
            <a:cxnLst>
              <a:cxn ang="T6">
                <a:pos x="T0" y="T1"/>
              </a:cxn>
              <a:cxn ang="T7">
                <a:pos x="T2" y="T3"/>
              </a:cxn>
              <a:cxn ang="T8">
                <a:pos x="T4" y="T5"/>
              </a:cxn>
            </a:cxnLst>
            <a:rect l="0" t="0" r="r" b="b"/>
            <a:pathLst>
              <a:path w="354" h="33">
                <a:moveTo>
                  <a:pt x="0" y="0"/>
                </a:moveTo>
                <a:cubicBezTo>
                  <a:pt x="28" y="5"/>
                  <a:pt x="109" y="27"/>
                  <a:pt x="168" y="30"/>
                </a:cubicBezTo>
                <a:cubicBezTo>
                  <a:pt x="227" y="33"/>
                  <a:pt x="315" y="20"/>
                  <a:pt x="354" y="1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12" name="Freeform 17"/>
          <p:cNvSpPr>
            <a:spLocks/>
          </p:cNvSpPr>
          <p:nvPr/>
        </p:nvSpPr>
        <p:spPr bwMode="auto">
          <a:xfrm>
            <a:off x="3729038" y="4411663"/>
            <a:ext cx="481012" cy="52387"/>
          </a:xfrm>
          <a:custGeom>
            <a:avLst/>
            <a:gdLst>
              <a:gd name="T0" fmla="*/ 0 w 303"/>
              <a:gd name="T1" fmla="*/ 2147483647 h 33"/>
              <a:gd name="T2" fmla="*/ 2147483647 w 303"/>
              <a:gd name="T3" fmla="*/ 2147483647 h 33"/>
              <a:gd name="T4" fmla="*/ 2147483647 w 303"/>
              <a:gd name="T5" fmla="*/ 0 h 33"/>
              <a:gd name="T6" fmla="*/ 0 60000 65536"/>
              <a:gd name="T7" fmla="*/ 0 60000 65536"/>
              <a:gd name="T8" fmla="*/ 0 60000 65536"/>
            </a:gdLst>
            <a:ahLst/>
            <a:cxnLst>
              <a:cxn ang="T6">
                <a:pos x="T0" y="T1"/>
              </a:cxn>
              <a:cxn ang="T7">
                <a:pos x="T2" y="T3"/>
              </a:cxn>
              <a:cxn ang="T8">
                <a:pos x="T4" y="T5"/>
              </a:cxn>
            </a:cxnLst>
            <a:rect l="0" t="0" r="r" b="b"/>
            <a:pathLst>
              <a:path w="303" h="33">
                <a:moveTo>
                  <a:pt x="0" y="21"/>
                </a:moveTo>
                <a:cubicBezTo>
                  <a:pt x="28" y="22"/>
                  <a:pt x="115" y="33"/>
                  <a:pt x="165" y="30"/>
                </a:cubicBezTo>
                <a:cubicBezTo>
                  <a:pt x="215" y="27"/>
                  <a:pt x="260" y="13"/>
                  <a:pt x="303" y="0"/>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13" name="Freeform 18"/>
          <p:cNvSpPr>
            <a:spLocks/>
          </p:cNvSpPr>
          <p:nvPr/>
        </p:nvSpPr>
        <p:spPr bwMode="auto">
          <a:xfrm>
            <a:off x="2414588" y="4078288"/>
            <a:ext cx="1471612" cy="87312"/>
          </a:xfrm>
          <a:custGeom>
            <a:avLst/>
            <a:gdLst>
              <a:gd name="T0" fmla="*/ 0 w 927"/>
              <a:gd name="T1" fmla="*/ 2147483647 h 55"/>
              <a:gd name="T2" fmla="*/ 2147483647 w 927"/>
              <a:gd name="T3" fmla="*/ 2147483647 h 55"/>
              <a:gd name="T4" fmla="*/ 2147483647 w 927"/>
              <a:gd name="T5" fmla="*/ 0 h 55"/>
              <a:gd name="T6" fmla="*/ 0 60000 65536"/>
              <a:gd name="T7" fmla="*/ 0 60000 65536"/>
              <a:gd name="T8" fmla="*/ 0 60000 65536"/>
            </a:gdLst>
            <a:ahLst/>
            <a:cxnLst>
              <a:cxn ang="T6">
                <a:pos x="T0" y="T1"/>
              </a:cxn>
              <a:cxn ang="T7">
                <a:pos x="T2" y="T3"/>
              </a:cxn>
              <a:cxn ang="T8">
                <a:pos x="T4" y="T5"/>
              </a:cxn>
            </a:cxnLst>
            <a:rect l="0" t="0" r="r" b="b"/>
            <a:pathLst>
              <a:path w="927" h="55">
                <a:moveTo>
                  <a:pt x="0" y="9"/>
                </a:moveTo>
                <a:cubicBezTo>
                  <a:pt x="78" y="16"/>
                  <a:pt x="317" y="55"/>
                  <a:pt x="471" y="54"/>
                </a:cubicBezTo>
                <a:cubicBezTo>
                  <a:pt x="625" y="53"/>
                  <a:pt x="832" y="11"/>
                  <a:pt x="927" y="0"/>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14" name="Oval 19"/>
          <p:cNvSpPr>
            <a:spLocks noChangeArrowheads="1"/>
          </p:cNvSpPr>
          <p:nvPr/>
        </p:nvSpPr>
        <p:spPr bwMode="auto">
          <a:xfrm>
            <a:off x="3151188" y="6245225"/>
            <a:ext cx="101600" cy="101600"/>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215" name="Oval 20"/>
          <p:cNvSpPr>
            <a:spLocks noChangeArrowheads="1"/>
          </p:cNvSpPr>
          <p:nvPr/>
        </p:nvSpPr>
        <p:spPr bwMode="auto">
          <a:xfrm>
            <a:off x="3151188" y="5730875"/>
            <a:ext cx="101600" cy="101600"/>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216" name="Oval 21"/>
          <p:cNvSpPr>
            <a:spLocks noChangeArrowheads="1"/>
          </p:cNvSpPr>
          <p:nvPr/>
        </p:nvSpPr>
        <p:spPr bwMode="auto">
          <a:xfrm>
            <a:off x="2960688" y="5454650"/>
            <a:ext cx="101600" cy="101600"/>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217" name="Oval 22"/>
          <p:cNvSpPr>
            <a:spLocks noChangeArrowheads="1"/>
          </p:cNvSpPr>
          <p:nvPr/>
        </p:nvSpPr>
        <p:spPr bwMode="auto">
          <a:xfrm>
            <a:off x="2551113" y="5140325"/>
            <a:ext cx="101600" cy="101600"/>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218" name="Oval 23"/>
          <p:cNvSpPr>
            <a:spLocks noChangeArrowheads="1"/>
          </p:cNvSpPr>
          <p:nvPr/>
        </p:nvSpPr>
        <p:spPr bwMode="auto">
          <a:xfrm>
            <a:off x="2551113" y="4987925"/>
            <a:ext cx="101600" cy="101600"/>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219" name="Oval 24"/>
          <p:cNvSpPr>
            <a:spLocks noChangeArrowheads="1"/>
          </p:cNvSpPr>
          <p:nvPr/>
        </p:nvSpPr>
        <p:spPr bwMode="auto">
          <a:xfrm>
            <a:off x="2960688" y="4568825"/>
            <a:ext cx="101600" cy="101600"/>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220" name="Oval 25"/>
          <p:cNvSpPr>
            <a:spLocks noChangeArrowheads="1"/>
          </p:cNvSpPr>
          <p:nvPr/>
        </p:nvSpPr>
        <p:spPr bwMode="auto">
          <a:xfrm>
            <a:off x="3122613" y="4273550"/>
            <a:ext cx="101600" cy="101600"/>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221" name="Oval 26"/>
          <p:cNvSpPr>
            <a:spLocks noChangeArrowheads="1"/>
          </p:cNvSpPr>
          <p:nvPr/>
        </p:nvSpPr>
        <p:spPr bwMode="auto">
          <a:xfrm>
            <a:off x="3122613" y="3806825"/>
            <a:ext cx="101600" cy="101600"/>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nvGrpSpPr>
          <p:cNvPr id="8222" name="Group 27"/>
          <p:cNvGrpSpPr>
            <a:grpSpLocks/>
          </p:cNvGrpSpPr>
          <p:nvPr/>
        </p:nvGrpSpPr>
        <p:grpSpPr bwMode="auto">
          <a:xfrm>
            <a:off x="5372100" y="3530600"/>
            <a:ext cx="2038350" cy="3101975"/>
            <a:chOff x="3384" y="1281"/>
            <a:chExt cx="1284" cy="1954"/>
          </a:xfrm>
        </p:grpSpPr>
        <p:sp>
          <p:nvSpPr>
            <p:cNvPr id="8223" name="Line 28"/>
            <p:cNvSpPr>
              <a:spLocks noChangeShapeType="1"/>
            </p:cNvSpPr>
            <p:nvPr/>
          </p:nvSpPr>
          <p:spPr bwMode="auto">
            <a:xfrm>
              <a:off x="4032" y="2880"/>
              <a:ext cx="0"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24" name="Line 29"/>
            <p:cNvSpPr>
              <a:spLocks noChangeShapeType="1"/>
            </p:cNvSpPr>
            <p:nvPr/>
          </p:nvSpPr>
          <p:spPr bwMode="auto">
            <a:xfrm>
              <a:off x="4014" y="1308"/>
              <a:ext cx="0"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25" name="Freeform 30"/>
            <p:cNvSpPr>
              <a:spLocks/>
            </p:cNvSpPr>
            <p:nvPr/>
          </p:nvSpPr>
          <p:spPr bwMode="auto">
            <a:xfrm>
              <a:off x="3384" y="1591"/>
              <a:ext cx="1284" cy="1296"/>
            </a:xfrm>
            <a:custGeom>
              <a:avLst/>
              <a:gdLst>
                <a:gd name="T0" fmla="*/ 522 w 1284"/>
                <a:gd name="T1" fmla="*/ 978 h 1296"/>
                <a:gd name="T2" fmla="*/ 450 w 1284"/>
                <a:gd name="T3" fmla="*/ 839 h 1296"/>
                <a:gd name="T4" fmla="*/ 252 w 1284"/>
                <a:gd name="T5" fmla="*/ 785 h 1296"/>
                <a:gd name="T6" fmla="*/ 54 w 1284"/>
                <a:gd name="T7" fmla="*/ 893 h 1296"/>
                <a:gd name="T8" fmla="*/ 54 w 1284"/>
                <a:gd name="T9" fmla="*/ 1127 h 1296"/>
                <a:gd name="T10" fmla="*/ 234 w 1284"/>
                <a:gd name="T11" fmla="*/ 1238 h 1296"/>
                <a:gd name="T12" fmla="*/ 606 w 1284"/>
                <a:gd name="T13" fmla="*/ 1295 h 1296"/>
                <a:gd name="T14" fmla="*/ 984 w 1284"/>
                <a:gd name="T15" fmla="*/ 1246 h 1296"/>
                <a:gd name="T16" fmla="*/ 1206 w 1284"/>
                <a:gd name="T17" fmla="*/ 1064 h 1296"/>
                <a:gd name="T18" fmla="*/ 1272 w 1284"/>
                <a:gd name="T19" fmla="*/ 598 h 1296"/>
                <a:gd name="T20" fmla="*/ 1134 w 1284"/>
                <a:gd name="T21" fmla="*/ 239 h 1296"/>
                <a:gd name="T22" fmla="*/ 906 w 1284"/>
                <a:gd name="T23" fmla="*/ 69 h 1296"/>
                <a:gd name="T24" fmla="*/ 594 w 1284"/>
                <a:gd name="T25" fmla="*/ 6 h 1296"/>
                <a:gd name="T26" fmla="*/ 348 w 1284"/>
                <a:gd name="T27" fmla="*/ 34 h 1296"/>
                <a:gd name="T28" fmla="*/ 126 w 1284"/>
                <a:gd name="T29" fmla="*/ 140 h 1296"/>
                <a:gd name="T30" fmla="*/ 24 w 1284"/>
                <a:gd name="T31" fmla="*/ 269 h 1296"/>
                <a:gd name="T32" fmla="*/ 18 w 1284"/>
                <a:gd name="T33" fmla="*/ 443 h 1296"/>
                <a:gd name="T34" fmla="*/ 132 w 1284"/>
                <a:gd name="T35" fmla="*/ 575 h 1296"/>
                <a:gd name="T36" fmla="*/ 336 w 1284"/>
                <a:gd name="T37" fmla="*/ 593 h 1296"/>
                <a:gd name="T38" fmla="*/ 474 w 1284"/>
                <a:gd name="T39" fmla="*/ 557 h 1296"/>
                <a:gd name="T40" fmla="*/ 558 w 1284"/>
                <a:gd name="T41" fmla="*/ 461 h 1296"/>
                <a:gd name="T42" fmla="*/ 570 w 1284"/>
                <a:gd name="T43" fmla="*/ 337 h 129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84" h="1296">
                  <a:moveTo>
                    <a:pt x="522" y="978"/>
                  </a:moveTo>
                  <a:cubicBezTo>
                    <a:pt x="510" y="955"/>
                    <a:pt x="495" y="871"/>
                    <a:pt x="450" y="839"/>
                  </a:cubicBezTo>
                  <a:cubicBezTo>
                    <a:pt x="405" y="807"/>
                    <a:pt x="318" y="776"/>
                    <a:pt x="252" y="785"/>
                  </a:cubicBezTo>
                  <a:cubicBezTo>
                    <a:pt x="186" y="794"/>
                    <a:pt x="87" y="836"/>
                    <a:pt x="54" y="893"/>
                  </a:cubicBezTo>
                  <a:cubicBezTo>
                    <a:pt x="21" y="950"/>
                    <a:pt x="24" y="1070"/>
                    <a:pt x="54" y="1127"/>
                  </a:cubicBezTo>
                  <a:cubicBezTo>
                    <a:pt x="84" y="1184"/>
                    <a:pt x="142" y="1210"/>
                    <a:pt x="234" y="1238"/>
                  </a:cubicBezTo>
                  <a:cubicBezTo>
                    <a:pt x="326" y="1266"/>
                    <a:pt x="481" y="1294"/>
                    <a:pt x="606" y="1295"/>
                  </a:cubicBezTo>
                  <a:cubicBezTo>
                    <a:pt x="731" y="1296"/>
                    <a:pt x="884" y="1284"/>
                    <a:pt x="984" y="1246"/>
                  </a:cubicBezTo>
                  <a:cubicBezTo>
                    <a:pt x="1084" y="1208"/>
                    <a:pt x="1158" y="1172"/>
                    <a:pt x="1206" y="1064"/>
                  </a:cubicBezTo>
                  <a:cubicBezTo>
                    <a:pt x="1254" y="956"/>
                    <a:pt x="1284" y="735"/>
                    <a:pt x="1272" y="598"/>
                  </a:cubicBezTo>
                  <a:cubicBezTo>
                    <a:pt x="1260" y="461"/>
                    <a:pt x="1195" y="327"/>
                    <a:pt x="1134" y="239"/>
                  </a:cubicBezTo>
                  <a:cubicBezTo>
                    <a:pt x="1073" y="151"/>
                    <a:pt x="996" y="108"/>
                    <a:pt x="906" y="69"/>
                  </a:cubicBezTo>
                  <a:cubicBezTo>
                    <a:pt x="816" y="30"/>
                    <a:pt x="687" y="12"/>
                    <a:pt x="594" y="6"/>
                  </a:cubicBezTo>
                  <a:cubicBezTo>
                    <a:pt x="501" y="0"/>
                    <a:pt x="426" y="12"/>
                    <a:pt x="348" y="34"/>
                  </a:cubicBezTo>
                  <a:cubicBezTo>
                    <a:pt x="270" y="56"/>
                    <a:pt x="180" y="101"/>
                    <a:pt x="126" y="140"/>
                  </a:cubicBezTo>
                  <a:cubicBezTo>
                    <a:pt x="72" y="179"/>
                    <a:pt x="42" y="219"/>
                    <a:pt x="24" y="269"/>
                  </a:cubicBezTo>
                  <a:cubicBezTo>
                    <a:pt x="6" y="319"/>
                    <a:pt x="0" y="392"/>
                    <a:pt x="18" y="443"/>
                  </a:cubicBezTo>
                  <a:cubicBezTo>
                    <a:pt x="36" y="494"/>
                    <a:pt x="79" y="550"/>
                    <a:pt x="132" y="575"/>
                  </a:cubicBezTo>
                  <a:cubicBezTo>
                    <a:pt x="185" y="600"/>
                    <a:pt x="279" y="596"/>
                    <a:pt x="336" y="593"/>
                  </a:cubicBezTo>
                  <a:cubicBezTo>
                    <a:pt x="393" y="590"/>
                    <a:pt x="437" y="579"/>
                    <a:pt x="474" y="557"/>
                  </a:cubicBezTo>
                  <a:cubicBezTo>
                    <a:pt x="511" y="535"/>
                    <a:pt x="542" y="498"/>
                    <a:pt x="558" y="461"/>
                  </a:cubicBezTo>
                  <a:cubicBezTo>
                    <a:pt x="574" y="424"/>
                    <a:pt x="568" y="363"/>
                    <a:pt x="570" y="33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26" name="Line 31"/>
            <p:cNvSpPr>
              <a:spLocks noChangeShapeType="1"/>
            </p:cNvSpPr>
            <p:nvPr/>
          </p:nvSpPr>
          <p:spPr bwMode="auto">
            <a:xfrm>
              <a:off x="3648" y="2163"/>
              <a:ext cx="0" cy="21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27" name="Oval 32"/>
            <p:cNvSpPr>
              <a:spLocks noChangeArrowheads="1"/>
            </p:cNvSpPr>
            <p:nvPr/>
          </p:nvSpPr>
          <p:spPr bwMode="auto">
            <a:xfrm>
              <a:off x="4001" y="3171"/>
              <a:ext cx="64" cy="64"/>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228" name="Oval 33"/>
            <p:cNvSpPr>
              <a:spLocks noChangeArrowheads="1"/>
            </p:cNvSpPr>
            <p:nvPr/>
          </p:nvSpPr>
          <p:spPr bwMode="auto">
            <a:xfrm>
              <a:off x="4001" y="2847"/>
              <a:ext cx="64" cy="64"/>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229" name="Oval 34"/>
            <p:cNvSpPr>
              <a:spLocks noChangeArrowheads="1"/>
            </p:cNvSpPr>
            <p:nvPr/>
          </p:nvSpPr>
          <p:spPr bwMode="auto">
            <a:xfrm>
              <a:off x="3881" y="2523"/>
              <a:ext cx="64" cy="64"/>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230" name="Oval 35"/>
            <p:cNvSpPr>
              <a:spLocks noChangeArrowheads="1"/>
            </p:cNvSpPr>
            <p:nvPr/>
          </p:nvSpPr>
          <p:spPr bwMode="auto">
            <a:xfrm>
              <a:off x="3617" y="2343"/>
              <a:ext cx="64" cy="64"/>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231" name="Oval 36"/>
            <p:cNvSpPr>
              <a:spLocks noChangeArrowheads="1"/>
            </p:cNvSpPr>
            <p:nvPr/>
          </p:nvSpPr>
          <p:spPr bwMode="auto">
            <a:xfrm>
              <a:off x="3617" y="2145"/>
              <a:ext cx="64" cy="64"/>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232" name="Oval 37"/>
            <p:cNvSpPr>
              <a:spLocks noChangeArrowheads="1"/>
            </p:cNvSpPr>
            <p:nvPr/>
          </p:nvSpPr>
          <p:spPr bwMode="auto">
            <a:xfrm>
              <a:off x="3923" y="1881"/>
              <a:ext cx="64" cy="64"/>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233" name="Oval 38"/>
            <p:cNvSpPr>
              <a:spLocks noChangeArrowheads="1"/>
            </p:cNvSpPr>
            <p:nvPr/>
          </p:nvSpPr>
          <p:spPr bwMode="auto">
            <a:xfrm>
              <a:off x="3983" y="1575"/>
              <a:ext cx="64" cy="64"/>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234" name="Oval 39"/>
            <p:cNvSpPr>
              <a:spLocks noChangeArrowheads="1"/>
            </p:cNvSpPr>
            <p:nvPr/>
          </p:nvSpPr>
          <p:spPr bwMode="auto">
            <a:xfrm>
              <a:off x="3983" y="1281"/>
              <a:ext cx="64" cy="64"/>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Tree>
    <p:extLst>
      <p:ext uri="{BB962C8B-B14F-4D97-AF65-F5344CB8AC3E}">
        <p14:creationId xmlns:p14="http://schemas.microsoft.com/office/powerpoint/2010/main" val="257347593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ce réservé du numéro de diapositive 5"/>
          <p:cNvSpPr>
            <a:spLocks noGrp="1"/>
          </p:cNvSpPr>
          <p:nvPr>
            <p:ph type="sldNum" sz="quarter" idx="12"/>
          </p:nvPr>
        </p:nvSpPr>
        <p:spPr>
          <a:xfrm>
            <a:off x="0" y="1797684"/>
            <a:ext cx="533400" cy="244476"/>
          </a:xfrm>
          <a:noFill/>
        </p:spPr>
        <p:txBody>
          <a:bodyPr>
            <a:normAutofit fontScale="85000" lnSpcReduction="20000"/>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eaLnBrk="1" hangingPunct="1"/>
            <a:fld id="{27AD7A26-9782-4194-8D7A-659955F1C4C7}" type="slidenum">
              <a:rPr lang="fr-FR" sz="1400" smtClean="0">
                <a:latin typeface="Comic Sans MS" pitchFamily="66" charset="0"/>
              </a:rPr>
              <a:pPr eaLnBrk="1" hangingPunct="1"/>
              <a:t>84</a:t>
            </a:fld>
            <a:endParaRPr lang="fr-FR" sz="1400" smtClean="0">
              <a:latin typeface="Comic Sans MS" pitchFamily="66" charset="0"/>
            </a:endParaRPr>
          </a:p>
        </p:txBody>
      </p:sp>
      <p:sp>
        <p:nvSpPr>
          <p:cNvPr id="9219" name="Rectangle 2"/>
          <p:cNvSpPr>
            <a:spLocks noGrp="1" noChangeArrowheads="1"/>
          </p:cNvSpPr>
          <p:nvPr>
            <p:ph type="title"/>
          </p:nvPr>
        </p:nvSpPr>
        <p:spPr/>
        <p:txBody>
          <a:bodyPr/>
          <a:lstStyle/>
          <a:p>
            <a:pPr eaLnBrk="1" hangingPunct="1"/>
            <a:r>
              <a:rPr lang="en-US" smtClean="0"/>
              <a:t>Graphe de Reeb et genre</a:t>
            </a:r>
          </a:p>
        </p:txBody>
      </p:sp>
      <p:sp>
        <p:nvSpPr>
          <p:cNvPr id="9220" name="Rectangle 3"/>
          <p:cNvSpPr>
            <a:spLocks noGrp="1" noChangeArrowheads="1"/>
          </p:cNvSpPr>
          <p:nvPr>
            <p:ph type="body" idx="1"/>
          </p:nvPr>
        </p:nvSpPr>
        <p:spPr>
          <a:xfrm>
            <a:off x="468313" y="1506537"/>
            <a:ext cx="8291512" cy="2741613"/>
          </a:xfrm>
        </p:spPr>
        <p:txBody>
          <a:bodyPr/>
          <a:lstStyle/>
          <a:p>
            <a:pPr eaLnBrk="1" hangingPunct="1"/>
            <a:r>
              <a:rPr lang="en-US" smtClean="0"/>
              <a:t>Le nombre de boucle dans le graphe de Reeb correspond au nombre de trous (genus) dans la </a:t>
            </a:r>
          </a:p>
        </p:txBody>
      </p:sp>
      <p:grpSp>
        <p:nvGrpSpPr>
          <p:cNvPr id="9221" name="Group 4"/>
          <p:cNvGrpSpPr>
            <a:grpSpLocks/>
          </p:cNvGrpSpPr>
          <p:nvPr/>
        </p:nvGrpSpPr>
        <p:grpSpPr bwMode="auto">
          <a:xfrm>
            <a:off x="2701925" y="3090862"/>
            <a:ext cx="771525" cy="2379663"/>
            <a:chOff x="3430" y="2930"/>
            <a:chExt cx="312" cy="962"/>
          </a:xfrm>
        </p:grpSpPr>
        <p:sp>
          <p:nvSpPr>
            <p:cNvPr id="9238" name="Line 5"/>
            <p:cNvSpPr>
              <a:spLocks noChangeShapeType="1"/>
            </p:cNvSpPr>
            <p:nvPr/>
          </p:nvSpPr>
          <p:spPr bwMode="auto">
            <a:xfrm flipV="1">
              <a:off x="3472" y="3792"/>
              <a:ext cx="82" cy="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239" name="Line 6"/>
            <p:cNvSpPr>
              <a:spLocks noChangeShapeType="1"/>
            </p:cNvSpPr>
            <p:nvPr/>
          </p:nvSpPr>
          <p:spPr bwMode="auto">
            <a:xfrm>
              <a:off x="3612" y="3796"/>
              <a:ext cx="84" cy="5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240" name="Line 7"/>
            <p:cNvSpPr>
              <a:spLocks noChangeShapeType="1"/>
            </p:cNvSpPr>
            <p:nvPr/>
          </p:nvSpPr>
          <p:spPr bwMode="auto">
            <a:xfrm>
              <a:off x="3582" y="3658"/>
              <a:ext cx="0" cy="10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241" name="Oval 8"/>
            <p:cNvSpPr>
              <a:spLocks noChangeArrowheads="1"/>
            </p:cNvSpPr>
            <p:nvPr/>
          </p:nvSpPr>
          <p:spPr bwMode="auto">
            <a:xfrm>
              <a:off x="3474" y="3428"/>
              <a:ext cx="218" cy="21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9242" name="Oval 9"/>
            <p:cNvSpPr>
              <a:spLocks noChangeArrowheads="1"/>
            </p:cNvSpPr>
            <p:nvPr/>
          </p:nvSpPr>
          <p:spPr bwMode="auto">
            <a:xfrm>
              <a:off x="3472" y="3086"/>
              <a:ext cx="218" cy="21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9243" name="Oval 10"/>
            <p:cNvSpPr>
              <a:spLocks noChangeArrowheads="1"/>
            </p:cNvSpPr>
            <p:nvPr/>
          </p:nvSpPr>
          <p:spPr bwMode="auto">
            <a:xfrm>
              <a:off x="3556" y="3618"/>
              <a:ext cx="56" cy="56"/>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9244" name="Oval 11"/>
            <p:cNvSpPr>
              <a:spLocks noChangeArrowheads="1"/>
            </p:cNvSpPr>
            <p:nvPr/>
          </p:nvSpPr>
          <p:spPr bwMode="auto">
            <a:xfrm>
              <a:off x="3558" y="3750"/>
              <a:ext cx="56" cy="56"/>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9245" name="Oval 12"/>
            <p:cNvSpPr>
              <a:spLocks noChangeArrowheads="1"/>
            </p:cNvSpPr>
            <p:nvPr/>
          </p:nvSpPr>
          <p:spPr bwMode="auto">
            <a:xfrm>
              <a:off x="3430" y="3836"/>
              <a:ext cx="56" cy="56"/>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9246" name="Oval 13"/>
            <p:cNvSpPr>
              <a:spLocks noChangeArrowheads="1"/>
            </p:cNvSpPr>
            <p:nvPr/>
          </p:nvSpPr>
          <p:spPr bwMode="auto">
            <a:xfrm>
              <a:off x="3686" y="3836"/>
              <a:ext cx="56" cy="56"/>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9247" name="Line 14"/>
            <p:cNvSpPr>
              <a:spLocks noChangeShapeType="1"/>
            </p:cNvSpPr>
            <p:nvPr/>
          </p:nvSpPr>
          <p:spPr bwMode="auto">
            <a:xfrm>
              <a:off x="3585" y="2952"/>
              <a:ext cx="0" cy="1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248" name="Oval 15"/>
            <p:cNvSpPr>
              <a:spLocks noChangeArrowheads="1"/>
            </p:cNvSpPr>
            <p:nvPr/>
          </p:nvSpPr>
          <p:spPr bwMode="auto">
            <a:xfrm>
              <a:off x="3556" y="2930"/>
              <a:ext cx="56" cy="56"/>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9249" name="Oval 16"/>
            <p:cNvSpPr>
              <a:spLocks noChangeArrowheads="1"/>
            </p:cNvSpPr>
            <p:nvPr/>
          </p:nvSpPr>
          <p:spPr bwMode="auto">
            <a:xfrm>
              <a:off x="3558" y="3056"/>
              <a:ext cx="56" cy="56"/>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9250" name="Line 17"/>
            <p:cNvSpPr>
              <a:spLocks noChangeShapeType="1"/>
            </p:cNvSpPr>
            <p:nvPr/>
          </p:nvSpPr>
          <p:spPr bwMode="auto">
            <a:xfrm>
              <a:off x="3585" y="3306"/>
              <a:ext cx="0" cy="12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251" name="Oval 18"/>
            <p:cNvSpPr>
              <a:spLocks noChangeArrowheads="1"/>
            </p:cNvSpPr>
            <p:nvPr/>
          </p:nvSpPr>
          <p:spPr bwMode="auto">
            <a:xfrm>
              <a:off x="3556" y="3272"/>
              <a:ext cx="56" cy="56"/>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9252" name="Oval 19"/>
            <p:cNvSpPr>
              <a:spLocks noChangeArrowheads="1"/>
            </p:cNvSpPr>
            <p:nvPr/>
          </p:nvSpPr>
          <p:spPr bwMode="auto">
            <a:xfrm>
              <a:off x="3552" y="3400"/>
              <a:ext cx="56" cy="56"/>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9222" name="Oval 20"/>
          <p:cNvSpPr>
            <a:spLocks noChangeArrowheads="1"/>
          </p:cNvSpPr>
          <p:nvPr/>
        </p:nvSpPr>
        <p:spPr bwMode="auto">
          <a:xfrm>
            <a:off x="4411663" y="4303712"/>
            <a:ext cx="538162" cy="53975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9223" name="Oval 21"/>
          <p:cNvSpPr>
            <a:spLocks noChangeArrowheads="1"/>
          </p:cNvSpPr>
          <p:nvPr/>
        </p:nvSpPr>
        <p:spPr bwMode="auto">
          <a:xfrm>
            <a:off x="4405313" y="3457575"/>
            <a:ext cx="539750" cy="53975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9224" name="Oval 22"/>
          <p:cNvSpPr>
            <a:spLocks noChangeArrowheads="1"/>
          </p:cNvSpPr>
          <p:nvPr/>
        </p:nvSpPr>
        <p:spPr bwMode="auto">
          <a:xfrm>
            <a:off x="4613275" y="4773612"/>
            <a:ext cx="139700" cy="138113"/>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9225" name="Oval 23"/>
          <p:cNvSpPr>
            <a:spLocks noChangeArrowheads="1"/>
          </p:cNvSpPr>
          <p:nvPr/>
        </p:nvSpPr>
        <p:spPr bwMode="auto">
          <a:xfrm>
            <a:off x="4618038" y="3382962"/>
            <a:ext cx="139700" cy="139700"/>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9226" name="Line 24"/>
          <p:cNvSpPr>
            <a:spLocks noChangeShapeType="1"/>
          </p:cNvSpPr>
          <p:nvPr/>
        </p:nvSpPr>
        <p:spPr bwMode="auto">
          <a:xfrm>
            <a:off x="4684713" y="4002087"/>
            <a:ext cx="0" cy="2968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227" name="Oval 25"/>
          <p:cNvSpPr>
            <a:spLocks noChangeArrowheads="1"/>
          </p:cNvSpPr>
          <p:nvPr/>
        </p:nvSpPr>
        <p:spPr bwMode="auto">
          <a:xfrm>
            <a:off x="4613275" y="3917950"/>
            <a:ext cx="139700" cy="138112"/>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9228" name="Oval 26"/>
          <p:cNvSpPr>
            <a:spLocks noChangeArrowheads="1"/>
          </p:cNvSpPr>
          <p:nvPr/>
        </p:nvSpPr>
        <p:spPr bwMode="auto">
          <a:xfrm>
            <a:off x="4603750" y="4233862"/>
            <a:ext cx="138113" cy="139700"/>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9229" name="Oval 27"/>
          <p:cNvSpPr>
            <a:spLocks noChangeArrowheads="1"/>
          </p:cNvSpPr>
          <p:nvPr/>
        </p:nvSpPr>
        <p:spPr bwMode="auto">
          <a:xfrm>
            <a:off x="6002338" y="4332287"/>
            <a:ext cx="538162" cy="53975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9230" name="Oval 28"/>
          <p:cNvSpPr>
            <a:spLocks noChangeArrowheads="1"/>
          </p:cNvSpPr>
          <p:nvPr/>
        </p:nvSpPr>
        <p:spPr bwMode="auto">
          <a:xfrm>
            <a:off x="5995988" y="3486150"/>
            <a:ext cx="539750" cy="53975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9231" name="Line 29"/>
          <p:cNvSpPr>
            <a:spLocks noChangeShapeType="1"/>
          </p:cNvSpPr>
          <p:nvPr/>
        </p:nvSpPr>
        <p:spPr bwMode="auto">
          <a:xfrm>
            <a:off x="6275388" y="4030662"/>
            <a:ext cx="0" cy="2968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232" name="Oval 30"/>
          <p:cNvSpPr>
            <a:spLocks noChangeArrowheads="1"/>
          </p:cNvSpPr>
          <p:nvPr/>
        </p:nvSpPr>
        <p:spPr bwMode="auto">
          <a:xfrm>
            <a:off x="6203950" y="3946525"/>
            <a:ext cx="139700" cy="138112"/>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9233" name="Oval 31"/>
          <p:cNvSpPr>
            <a:spLocks noChangeArrowheads="1"/>
          </p:cNvSpPr>
          <p:nvPr/>
        </p:nvSpPr>
        <p:spPr bwMode="auto">
          <a:xfrm>
            <a:off x="6194425" y="4262437"/>
            <a:ext cx="138113" cy="139700"/>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9234" name="Line 32"/>
          <p:cNvSpPr>
            <a:spLocks noChangeShapeType="1"/>
          </p:cNvSpPr>
          <p:nvPr/>
        </p:nvSpPr>
        <p:spPr bwMode="auto">
          <a:xfrm>
            <a:off x="3657600" y="4206875"/>
            <a:ext cx="381000" cy="0"/>
          </a:xfrm>
          <a:prstGeom prst="line">
            <a:avLst/>
          </a:prstGeom>
          <a:noFill/>
          <a:ln w="127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235" name="Line 33"/>
          <p:cNvSpPr>
            <a:spLocks noChangeShapeType="1"/>
          </p:cNvSpPr>
          <p:nvPr/>
        </p:nvSpPr>
        <p:spPr bwMode="auto">
          <a:xfrm>
            <a:off x="5238750" y="4206875"/>
            <a:ext cx="381000" cy="0"/>
          </a:xfrm>
          <a:prstGeom prst="line">
            <a:avLst/>
          </a:prstGeom>
          <a:noFill/>
          <a:ln w="127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236" name="Text Box 34"/>
          <p:cNvSpPr txBox="1">
            <a:spLocks noChangeArrowheads="1"/>
          </p:cNvSpPr>
          <p:nvPr/>
        </p:nvSpPr>
        <p:spPr bwMode="auto">
          <a:xfrm>
            <a:off x="4718050" y="5348287"/>
            <a:ext cx="1098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eaLnBrk="1" hangingPunct="1"/>
            <a:r>
              <a:rPr lang="en-US" sz="1800">
                <a:solidFill>
                  <a:schemeClr val="tx1"/>
                </a:solidFill>
                <a:cs typeface="Arial" pitchFamily="34" charset="0"/>
              </a:rPr>
              <a:t>degree-2</a:t>
            </a:r>
          </a:p>
        </p:txBody>
      </p:sp>
      <p:sp>
        <p:nvSpPr>
          <p:cNvPr id="9237" name="Line 35"/>
          <p:cNvSpPr>
            <a:spLocks noChangeShapeType="1"/>
          </p:cNvSpPr>
          <p:nvPr/>
        </p:nvSpPr>
        <p:spPr bwMode="auto">
          <a:xfrm flipH="1" flipV="1">
            <a:off x="4781550" y="4959350"/>
            <a:ext cx="428625" cy="4667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341762592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u numéro de diapositive 5"/>
          <p:cNvSpPr>
            <a:spLocks noGrp="1"/>
          </p:cNvSpPr>
          <p:nvPr>
            <p:ph type="sldNum" sz="quarter" idx="12"/>
          </p:nvPr>
        </p:nvSpPr>
        <p:spPr>
          <a:noFill/>
        </p:spPr>
        <p:txBody>
          <a:bodyPr>
            <a:normAutofit fontScale="85000" lnSpcReduction="20000"/>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eaLnBrk="1" hangingPunct="1"/>
            <a:fld id="{E3F993F9-787D-458B-A0EE-612802B38710}" type="slidenum">
              <a:rPr lang="fr-FR" sz="1400" smtClean="0">
                <a:latin typeface="Comic Sans MS" pitchFamily="66" charset="0"/>
              </a:rPr>
              <a:pPr eaLnBrk="1" hangingPunct="1"/>
              <a:t>85</a:t>
            </a:fld>
            <a:endParaRPr lang="fr-FR" sz="1400" smtClean="0">
              <a:latin typeface="Comic Sans MS" pitchFamily="66" charset="0"/>
            </a:endParaRPr>
          </a:p>
        </p:txBody>
      </p:sp>
      <p:sp>
        <p:nvSpPr>
          <p:cNvPr id="10243" name="Rectangle 2"/>
          <p:cNvSpPr>
            <a:spLocks noGrp="1" noChangeArrowheads="1"/>
          </p:cNvSpPr>
          <p:nvPr>
            <p:ph type="title"/>
          </p:nvPr>
        </p:nvSpPr>
        <p:spPr/>
        <p:txBody>
          <a:bodyPr/>
          <a:lstStyle/>
          <a:p>
            <a:pPr eaLnBrk="1" hangingPunct="1"/>
            <a:r>
              <a:rPr lang="en-US" smtClean="0"/>
              <a:t>Exemple de Reeb graph</a:t>
            </a:r>
          </a:p>
        </p:txBody>
      </p:sp>
      <p:sp>
        <p:nvSpPr>
          <p:cNvPr id="10244" name="Oval 3"/>
          <p:cNvSpPr>
            <a:spLocks noChangeArrowheads="1"/>
          </p:cNvSpPr>
          <p:nvPr/>
        </p:nvSpPr>
        <p:spPr bwMode="auto">
          <a:xfrm>
            <a:off x="1933575" y="2343150"/>
            <a:ext cx="2466975" cy="2438400"/>
          </a:xfrm>
          <a:prstGeom prst="ellipse">
            <a:avLst/>
          </a:prstGeom>
          <a:solidFill>
            <a:srgbClr val="FF99CC">
              <a:alpha val="23137"/>
            </a:srgbClr>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0245" name="Freeform 4"/>
          <p:cNvSpPr>
            <a:spLocks/>
          </p:cNvSpPr>
          <p:nvPr/>
        </p:nvSpPr>
        <p:spPr bwMode="auto">
          <a:xfrm>
            <a:off x="2451100" y="2813050"/>
            <a:ext cx="1544638" cy="1477963"/>
          </a:xfrm>
          <a:custGeom>
            <a:avLst/>
            <a:gdLst>
              <a:gd name="T0" fmla="*/ 2147483647 w 973"/>
              <a:gd name="T1" fmla="*/ 2147483647 h 931"/>
              <a:gd name="T2" fmla="*/ 2147483647 w 973"/>
              <a:gd name="T3" fmla="*/ 2147483647 h 931"/>
              <a:gd name="T4" fmla="*/ 2147483647 w 973"/>
              <a:gd name="T5" fmla="*/ 2147483647 h 931"/>
              <a:gd name="T6" fmla="*/ 2147483647 w 973"/>
              <a:gd name="T7" fmla="*/ 2147483647 h 931"/>
              <a:gd name="T8" fmla="*/ 2147483647 w 973"/>
              <a:gd name="T9" fmla="*/ 2147483647 h 931"/>
              <a:gd name="T10" fmla="*/ 2147483647 w 973"/>
              <a:gd name="T11" fmla="*/ 2147483647 h 931"/>
              <a:gd name="T12" fmla="*/ 2147483647 w 973"/>
              <a:gd name="T13" fmla="*/ 2147483647 h 931"/>
              <a:gd name="T14" fmla="*/ 2147483647 w 973"/>
              <a:gd name="T15" fmla="*/ 2147483647 h 931"/>
              <a:gd name="T16" fmla="*/ 2147483647 w 973"/>
              <a:gd name="T17" fmla="*/ 2147483647 h 931"/>
              <a:gd name="T18" fmla="*/ 2147483647 w 973"/>
              <a:gd name="T19" fmla="*/ 2147483647 h 931"/>
              <a:gd name="T20" fmla="*/ 2147483647 w 973"/>
              <a:gd name="T21" fmla="*/ 2147483647 h 931"/>
              <a:gd name="T22" fmla="*/ 2147483647 w 973"/>
              <a:gd name="T23" fmla="*/ 2147483647 h 931"/>
              <a:gd name="T24" fmla="*/ 2147483647 w 973"/>
              <a:gd name="T25" fmla="*/ 2147483647 h 931"/>
              <a:gd name="T26" fmla="*/ 2147483647 w 973"/>
              <a:gd name="T27" fmla="*/ 2147483647 h 931"/>
              <a:gd name="T28" fmla="*/ 2147483647 w 973"/>
              <a:gd name="T29" fmla="*/ 2147483647 h 931"/>
              <a:gd name="T30" fmla="*/ 2147483647 w 973"/>
              <a:gd name="T31" fmla="*/ 2147483647 h 931"/>
              <a:gd name="T32" fmla="*/ 2147483647 w 973"/>
              <a:gd name="T33" fmla="*/ 2147483647 h 931"/>
              <a:gd name="T34" fmla="*/ 2147483647 w 973"/>
              <a:gd name="T35" fmla="*/ 2147483647 h 931"/>
              <a:gd name="T36" fmla="*/ 2147483647 w 973"/>
              <a:gd name="T37" fmla="*/ 2147483647 h 931"/>
              <a:gd name="T38" fmla="*/ 2147483647 w 973"/>
              <a:gd name="T39" fmla="*/ 2147483647 h 931"/>
              <a:gd name="T40" fmla="*/ 2147483647 w 973"/>
              <a:gd name="T41" fmla="*/ 2147483647 h 931"/>
              <a:gd name="T42" fmla="*/ 2147483647 w 973"/>
              <a:gd name="T43" fmla="*/ 2147483647 h 931"/>
              <a:gd name="T44" fmla="*/ 2147483647 w 973"/>
              <a:gd name="T45" fmla="*/ 2147483647 h 931"/>
              <a:gd name="T46" fmla="*/ 2147483647 w 973"/>
              <a:gd name="T47" fmla="*/ 2147483647 h 931"/>
              <a:gd name="T48" fmla="*/ 2147483647 w 973"/>
              <a:gd name="T49" fmla="*/ 2147483647 h 931"/>
              <a:gd name="T50" fmla="*/ 2147483647 w 973"/>
              <a:gd name="T51" fmla="*/ 2147483647 h 931"/>
              <a:gd name="T52" fmla="*/ 2147483647 w 973"/>
              <a:gd name="T53" fmla="*/ 2147483647 h 931"/>
              <a:gd name="T54" fmla="*/ 2147483647 w 973"/>
              <a:gd name="T55" fmla="*/ 2147483647 h 931"/>
              <a:gd name="T56" fmla="*/ 2147483647 w 973"/>
              <a:gd name="T57" fmla="*/ 2147483647 h 931"/>
              <a:gd name="T58" fmla="*/ 2147483647 w 973"/>
              <a:gd name="T59" fmla="*/ 2147483647 h 931"/>
              <a:gd name="T60" fmla="*/ 2147483647 w 973"/>
              <a:gd name="T61" fmla="*/ 2147483647 h 931"/>
              <a:gd name="T62" fmla="*/ 2147483647 w 973"/>
              <a:gd name="T63" fmla="*/ 2147483647 h 93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73" h="931">
                <a:moveTo>
                  <a:pt x="4" y="346"/>
                </a:moveTo>
                <a:cubicBezTo>
                  <a:pt x="11" y="317"/>
                  <a:pt x="18" y="254"/>
                  <a:pt x="46" y="208"/>
                </a:cubicBezTo>
                <a:cubicBezTo>
                  <a:pt x="74" y="162"/>
                  <a:pt x="121" y="103"/>
                  <a:pt x="172" y="70"/>
                </a:cubicBezTo>
                <a:cubicBezTo>
                  <a:pt x="223" y="37"/>
                  <a:pt x="284" y="20"/>
                  <a:pt x="352" y="10"/>
                </a:cubicBezTo>
                <a:cubicBezTo>
                  <a:pt x="420" y="0"/>
                  <a:pt x="509" y="1"/>
                  <a:pt x="580" y="10"/>
                </a:cubicBezTo>
                <a:cubicBezTo>
                  <a:pt x="651" y="19"/>
                  <a:pt x="718" y="26"/>
                  <a:pt x="778" y="64"/>
                </a:cubicBezTo>
                <a:cubicBezTo>
                  <a:pt x="838" y="102"/>
                  <a:pt x="908" y="173"/>
                  <a:pt x="940" y="238"/>
                </a:cubicBezTo>
                <a:cubicBezTo>
                  <a:pt x="972" y="303"/>
                  <a:pt x="973" y="381"/>
                  <a:pt x="970" y="454"/>
                </a:cubicBezTo>
                <a:cubicBezTo>
                  <a:pt x="967" y="527"/>
                  <a:pt x="955" y="610"/>
                  <a:pt x="922" y="676"/>
                </a:cubicBezTo>
                <a:cubicBezTo>
                  <a:pt x="889" y="742"/>
                  <a:pt x="827" y="810"/>
                  <a:pt x="772" y="850"/>
                </a:cubicBezTo>
                <a:cubicBezTo>
                  <a:pt x="717" y="890"/>
                  <a:pt x="668" y="905"/>
                  <a:pt x="592" y="916"/>
                </a:cubicBezTo>
                <a:cubicBezTo>
                  <a:pt x="516" y="927"/>
                  <a:pt x="399" y="931"/>
                  <a:pt x="316" y="916"/>
                </a:cubicBezTo>
                <a:cubicBezTo>
                  <a:pt x="233" y="901"/>
                  <a:pt x="145" y="869"/>
                  <a:pt x="94" y="826"/>
                </a:cubicBezTo>
                <a:cubicBezTo>
                  <a:pt x="43" y="783"/>
                  <a:pt x="14" y="704"/>
                  <a:pt x="10" y="658"/>
                </a:cubicBezTo>
                <a:cubicBezTo>
                  <a:pt x="6" y="612"/>
                  <a:pt x="44" y="566"/>
                  <a:pt x="70" y="550"/>
                </a:cubicBezTo>
                <a:cubicBezTo>
                  <a:pt x="96" y="534"/>
                  <a:pt x="144" y="544"/>
                  <a:pt x="166" y="562"/>
                </a:cubicBezTo>
                <a:cubicBezTo>
                  <a:pt x="188" y="580"/>
                  <a:pt x="189" y="631"/>
                  <a:pt x="202" y="658"/>
                </a:cubicBezTo>
                <a:cubicBezTo>
                  <a:pt x="215" y="685"/>
                  <a:pt x="223" y="709"/>
                  <a:pt x="244" y="724"/>
                </a:cubicBezTo>
                <a:cubicBezTo>
                  <a:pt x="265" y="739"/>
                  <a:pt x="293" y="747"/>
                  <a:pt x="328" y="748"/>
                </a:cubicBezTo>
                <a:cubicBezTo>
                  <a:pt x="363" y="749"/>
                  <a:pt x="421" y="749"/>
                  <a:pt x="454" y="730"/>
                </a:cubicBezTo>
                <a:cubicBezTo>
                  <a:pt x="487" y="711"/>
                  <a:pt x="510" y="669"/>
                  <a:pt x="526" y="634"/>
                </a:cubicBezTo>
                <a:cubicBezTo>
                  <a:pt x="542" y="599"/>
                  <a:pt x="549" y="564"/>
                  <a:pt x="553" y="520"/>
                </a:cubicBezTo>
                <a:cubicBezTo>
                  <a:pt x="557" y="476"/>
                  <a:pt x="557" y="416"/>
                  <a:pt x="550" y="370"/>
                </a:cubicBezTo>
                <a:cubicBezTo>
                  <a:pt x="543" y="324"/>
                  <a:pt x="531" y="275"/>
                  <a:pt x="508" y="244"/>
                </a:cubicBezTo>
                <a:cubicBezTo>
                  <a:pt x="485" y="213"/>
                  <a:pt x="443" y="193"/>
                  <a:pt x="409" y="184"/>
                </a:cubicBezTo>
                <a:cubicBezTo>
                  <a:pt x="375" y="175"/>
                  <a:pt x="333" y="179"/>
                  <a:pt x="304" y="187"/>
                </a:cubicBezTo>
                <a:cubicBezTo>
                  <a:pt x="275" y="195"/>
                  <a:pt x="251" y="212"/>
                  <a:pt x="235" y="232"/>
                </a:cubicBezTo>
                <a:cubicBezTo>
                  <a:pt x="219" y="252"/>
                  <a:pt x="214" y="278"/>
                  <a:pt x="208" y="310"/>
                </a:cubicBezTo>
                <a:cubicBezTo>
                  <a:pt x="202" y="342"/>
                  <a:pt x="217" y="401"/>
                  <a:pt x="196" y="424"/>
                </a:cubicBezTo>
                <a:cubicBezTo>
                  <a:pt x="175" y="447"/>
                  <a:pt x="112" y="450"/>
                  <a:pt x="82" y="448"/>
                </a:cubicBezTo>
                <a:cubicBezTo>
                  <a:pt x="52" y="446"/>
                  <a:pt x="26" y="426"/>
                  <a:pt x="13" y="409"/>
                </a:cubicBezTo>
                <a:cubicBezTo>
                  <a:pt x="0" y="392"/>
                  <a:pt x="6" y="359"/>
                  <a:pt x="4" y="346"/>
                </a:cubicBezTo>
                <a:close/>
              </a:path>
            </a:pathLst>
          </a:custGeom>
          <a:solidFill>
            <a:schemeClr val="bg1"/>
          </a:solidFill>
          <a:ln w="1905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0246" name="Freeform 5"/>
          <p:cNvSpPr>
            <a:spLocks/>
          </p:cNvSpPr>
          <p:nvPr/>
        </p:nvSpPr>
        <p:spPr bwMode="auto">
          <a:xfrm>
            <a:off x="2352675" y="4476750"/>
            <a:ext cx="1562100" cy="134938"/>
          </a:xfrm>
          <a:custGeom>
            <a:avLst/>
            <a:gdLst>
              <a:gd name="T0" fmla="*/ 0 w 984"/>
              <a:gd name="T1" fmla="*/ 0 h 85"/>
              <a:gd name="T2" fmla="*/ 2147483647 w 984"/>
              <a:gd name="T3" fmla="*/ 2147483647 h 85"/>
              <a:gd name="T4" fmla="*/ 2147483647 w 984"/>
              <a:gd name="T5" fmla="*/ 2147483647 h 85"/>
              <a:gd name="T6" fmla="*/ 2147483647 w 984"/>
              <a:gd name="T7" fmla="*/ 2147483647 h 85"/>
              <a:gd name="T8" fmla="*/ 2147483647 w 984"/>
              <a:gd name="T9" fmla="*/ 2147483647 h 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84" h="85">
                <a:moveTo>
                  <a:pt x="0" y="0"/>
                </a:moveTo>
                <a:cubicBezTo>
                  <a:pt x="86" y="26"/>
                  <a:pt x="173" y="52"/>
                  <a:pt x="270" y="66"/>
                </a:cubicBezTo>
                <a:cubicBezTo>
                  <a:pt x="367" y="80"/>
                  <a:pt x="494" y="83"/>
                  <a:pt x="582" y="84"/>
                </a:cubicBezTo>
                <a:cubicBezTo>
                  <a:pt x="670" y="85"/>
                  <a:pt x="731" y="81"/>
                  <a:pt x="798" y="72"/>
                </a:cubicBezTo>
                <a:cubicBezTo>
                  <a:pt x="865" y="63"/>
                  <a:pt x="924" y="46"/>
                  <a:pt x="984" y="30"/>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0247" name="Freeform 6"/>
          <p:cNvSpPr>
            <a:spLocks/>
          </p:cNvSpPr>
          <p:nvPr/>
        </p:nvSpPr>
        <p:spPr bwMode="auto">
          <a:xfrm>
            <a:off x="2028825" y="4038600"/>
            <a:ext cx="504825" cy="47625"/>
          </a:xfrm>
          <a:custGeom>
            <a:avLst/>
            <a:gdLst>
              <a:gd name="T0" fmla="*/ 0 w 318"/>
              <a:gd name="T1" fmla="*/ 0 h 30"/>
              <a:gd name="T2" fmla="*/ 2147483647 w 318"/>
              <a:gd name="T3" fmla="*/ 2147483647 h 30"/>
              <a:gd name="T4" fmla="*/ 2147483647 w 318"/>
              <a:gd name="T5" fmla="*/ 0 h 30"/>
              <a:gd name="T6" fmla="*/ 0 60000 65536"/>
              <a:gd name="T7" fmla="*/ 0 60000 65536"/>
              <a:gd name="T8" fmla="*/ 0 60000 65536"/>
            </a:gdLst>
            <a:ahLst/>
            <a:cxnLst>
              <a:cxn ang="T6">
                <a:pos x="T0" y="T1"/>
              </a:cxn>
              <a:cxn ang="T7">
                <a:pos x="T2" y="T3"/>
              </a:cxn>
              <a:cxn ang="T8">
                <a:pos x="T4" y="T5"/>
              </a:cxn>
            </a:cxnLst>
            <a:rect l="0" t="0" r="r" b="b"/>
            <a:pathLst>
              <a:path w="318" h="30">
                <a:moveTo>
                  <a:pt x="0" y="0"/>
                </a:moveTo>
                <a:cubicBezTo>
                  <a:pt x="57" y="15"/>
                  <a:pt x="115" y="30"/>
                  <a:pt x="168" y="30"/>
                </a:cubicBezTo>
                <a:cubicBezTo>
                  <a:pt x="221" y="30"/>
                  <a:pt x="269" y="15"/>
                  <a:pt x="318" y="0"/>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0248" name="Freeform 7"/>
          <p:cNvSpPr>
            <a:spLocks/>
          </p:cNvSpPr>
          <p:nvPr/>
        </p:nvSpPr>
        <p:spPr bwMode="auto">
          <a:xfrm>
            <a:off x="3829050" y="4024313"/>
            <a:ext cx="466725" cy="36512"/>
          </a:xfrm>
          <a:custGeom>
            <a:avLst/>
            <a:gdLst>
              <a:gd name="T0" fmla="*/ 0 w 294"/>
              <a:gd name="T1" fmla="*/ 0 h 23"/>
              <a:gd name="T2" fmla="*/ 2147483647 w 294"/>
              <a:gd name="T3" fmla="*/ 2147483647 h 23"/>
              <a:gd name="T4" fmla="*/ 2147483647 w 294"/>
              <a:gd name="T5" fmla="*/ 2147483647 h 23"/>
              <a:gd name="T6" fmla="*/ 0 60000 65536"/>
              <a:gd name="T7" fmla="*/ 0 60000 65536"/>
              <a:gd name="T8" fmla="*/ 0 60000 65536"/>
            </a:gdLst>
            <a:ahLst/>
            <a:cxnLst>
              <a:cxn ang="T6">
                <a:pos x="T0" y="T1"/>
              </a:cxn>
              <a:cxn ang="T7">
                <a:pos x="T2" y="T3"/>
              </a:cxn>
              <a:cxn ang="T8">
                <a:pos x="T4" y="T5"/>
              </a:cxn>
            </a:cxnLst>
            <a:rect l="0" t="0" r="r" b="b"/>
            <a:pathLst>
              <a:path w="294" h="23">
                <a:moveTo>
                  <a:pt x="0" y="0"/>
                </a:moveTo>
                <a:cubicBezTo>
                  <a:pt x="21" y="3"/>
                  <a:pt x="77" y="19"/>
                  <a:pt x="126" y="21"/>
                </a:cubicBezTo>
                <a:cubicBezTo>
                  <a:pt x="175" y="23"/>
                  <a:pt x="235" y="16"/>
                  <a:pt x="294" y="9"/>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0249" name="Freeform 8"/>
          <p:cNvSpPr>
            <a:spLocks/>
          </p:cNvSpPr>
          <p:nvPr/>
        </p:nvSpPr>
        <p:spPr bwMode="auto">
          <a:xfrm>
            <a:off x="1962150" y="3771900"/>
            <a:ext cx="504825" cy="71438"/>
          </a:xfrm>
          <a:custGeom>
            <a:avLst/>
            <a:gdLst>
              <a:gd name="T0" fmla="*/ 0 w 318"/>
              <a:gd name="T1" fmla="*/ 0 h 45"/>
              <a:gd name="T2" fmla="*/ 2147483647 w 318"/>
              <a:gd name="T3" fmla="*/ 2147483647 h 45"/>
              <a:gd name="T4" fmla="*/ 2147483647 w 318"/>
              <a:gd name="T5" fmla="*/ 2147483647 h 45"/>
              <a:gd name="T6" fmla="*/ 0 60000 65536"/>
              <a:gd name="T7" fmla="*/ 0 60000 65536"/>
              <a:gd name="T8" fmla="*/ 0 60000 65536"/>
            </a:gdLst>
            <a:ahLst/>
            <a:cxnLst>
              <a:cxn ang="T6">
                <a:pos x="T0" y="T1"/>
              </a:cxn>
              <a:cxn ang="T7">
                <a:pos x="T2" y="T3"/>
              </a:cxn>
              <a:cxn ang="T8">
                <a:pos x="T4" y="T5"/>
              </a:cxn>
            </a:cxnLst>
            <a:rect l="0" t="0" r="r" b="b"/>
            <a:pathLst>
              <a:path w="318" h="45">
                <a:moveTo>
                  <a:pt x="0" y="0"/>
                </a:moveTo>
                <a:cubicBezTo>
                  <a:pt x="45" y="19"/>
                  <a:pt x="91" y="39"/>
                  <a:pt x="144" y="42"/>
                </a:cubicBezTo>
                <a:cubicBezTo>
                  <a:pt x="197" y="45"/>
                  <a:pt x="257" y="31"/>
                  <a:pt x="318" y="1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0250" name="Freeform 9"/>
          <p:cNvSpPr>
            <a:spLocks/>
          </p:cNvSpPr>
          <p:nvPr/>
        </p:nvSpPr>
        <p:spPr bwMode="auto">
          <a:xfrm>
            <a:off x="2752725" y="3790950"/>
            <a:ext cx="533400" cy="52388"/>
          </a:xfrm>
          <a:custGeom>
            <a:avLst/>
            <a:gdLst>
              <a:gd name="T0" fmla="*/ 0 w 336"/>
              <a:gd name="T1" fmla="*/ 0 h 33"/>
              <a:gd name="T2" fmla="*/ 2147483647 w 336"/>
              <a:gd name="T3" fmla="*/ 2147483647 h 33"/>
              <a:gd name="T4" fmla="*/ 2147483647 w 336"/>
              <a:gd name="T5" fmla="*/ 2147483647 h 33"/>
              <a:gd name="T6" fmla="*/ 2147483647 w 336"/>
              <a:gd name="T7" fmla="*/ 2147483647 h 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6" h="33">
                <a:moveTo>
                  <a:pt x="0" y="0"/>
                </a:moveTo>
                <a:cubicBezTo>
                  <a:pt x="31" y="9"/>
                  <a:pt x="62" y="19"/>
                  <a:pt x="102" y="24"/>
                </a:cubicBezTo>
                <a:cubicBezTo>
                  <a:pt x="142" y="29"/>
                  <a:pt x="201" y="33"/>
                  <a:pt x="240" y="30"/>
                </a:cubicBezTo>
                <a:cubicBezTo>
                  <a:pt x="279" y="27"/>
                  <a:pt x="307" y="16"/>
                  <a:pt x="336" y="6"/>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0251" name="Freeform 10"/>
          <p:cNvSpPr>
            <a:spLocks/>
          </p:cNvSpPr>
          <p:nvPr/>
        </p:nvSpPr>
        <p:spPr bwMode="auto">
          <a:xfrm>
            <a:off x="3943350" y="3790950"/>
            <a:ext cx="428625" cy="30163"/>
          </a:xfrm>
          <a:custGeom>
            <a:avLst/>
            <a:gdLst>
              <a:gd name="T0" fmla="*/ 0 w 270"/>
              <a:gd name="T1" fmla="*/ 0 h 19"/>
              <a:gd name="T2" fmla="*/ 2147483647 w 270"/>
              <a:gd name="T3" fmla="*/ 2147483647 h 19"/>
              <a:gd name="T4" fmla="*/ 2147483647 w 270"/>
              <a:gd name="T5" fmla="*/ 2147483647 h 19"/>
              <a:gd name="T6" fmla="*/ 0 60000 65536"/>
              <a:gd name="T7" fmla="*/ 0 60000 65536"/>
              <a:gd name="T8" fmla="*/ 0 60000 65536"/>
            </a:gdLst>
            <a:ahLst/>
            <a:cxnLst>
              <a:cxn ang="T6">
                <a:pos x="T0" y="T1"/>
              </a:cxn>
              <a:cxn ang="T7">
                <a:pos x="T2" y="T3"/>
              </a:cxn>
              <a:cxn ang="T8">
                <a:pos x="T4" y="T5"/>
              </a:cxn>
            </a:cxnLst>
            <a:rect l="0" t="0" r="r" b="b"/>
            <a:pathLst>
              <a:path w="270" h="19">
                <a:moveTo>
                  <a:pt x="0" y="0"/>
                </a:moveTo>
                <a:cubicBezTo>
                  <a:pt x="49" y="8"/>
                  <a:pt x="99" y="17"/>
                  <a:pt x="144" y="18"/>
                </a:cubicBezTo>
                <a:cubicBezTo>
                  <a:pt x="189" y="19"/>
                  <a:pt x="229" y="12"/>
                  <a:pt x="270" y="6"/>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0252" name="Freeform 11"/>
          <p:cNvSpPr>
            <a:spLocks/>
          </p:cNvSpPr>
          <p:nvPr/>
        </p:nvSpPr>
        <p:spPr bwMode="auto">
          <a:xfrm>
            <a:off x="1924050" y="3529013"/>
            <a:ext cx="1409700" cy="95250"/>
          </a:xfrm>
          <a:custGeom>
            <a:avLst/>
            <a:gdLst>
              <a:gd name="T0" fmla="*/ 0 w 888"/>
              <a:gd name="T1" fmla="*/ 0 h 60"/>
              <a:gd name="T2" fmla="*/ 2147483647 w 888"/>
              <a:gd name="T3" fmla="*/ 2147483647 h 60"/>
              <a:gd name="T4" fmla="*/ 2147483647 w 888"/>
              <a:gd name="T5" fmla="*/ 2147483647 h 60"/>
              <a:gd name="T6" fmla="*/ 2147483647 w 888"/>
              <a:gd name="T7" fmla="*/ 2147483647 h 60"/>
              <a:gd name="T8" fmla="*/ 2147483647 w 888"/>
              <a:gd name="T9" fmla="*/ 0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8" h="60">
                <a:moveTo>
                  <a:pt x="0" y="0"/>
                </a:moveTo>
                <a:cubicBezTo>
                  <a:pt x="40" y="8"/>
                  <a:pt x="140" y="42"/>
                  <a:pt x="240" y="51"/>
                </a:cubicBezTo>
                <a:cubicBezTo>
                  <a:pt x="340" y="60"/>
                  <a:pt x="516" y="57"/>
                  <a:pt x="603" y="54"/>
                </a:cubicBezTo>
                <a:cubicBezTo>
                  <a:pt x="690" y="51"/>
                  <a:pt x="715" y="42"/>
                  <a:pt x="762" y="33"/>
                </a:cubicBezTo>
                <a:cubicBezTo>
                  <a:pt x="809" y="24"/>
                  <a:pt x="862" y="7"/>
                  <a:pt x="888" y="0"/>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0253" name="Freeform 12"/>
          <p:cNvSpPr>
            <a:spLocks/>
          </p:cNvSpPr>
          <p:nvPr/>
        </p:nvSpPr>
        <p:spPr bwMode="auto">
          <a:xfrm>
            <a:off x="3990975" y="3514725"/>
            <a:ext cx="400050" cy="49213"/>
          </a:xfrm>
          <a:custGeom>
            <a:avLst/>
            <a:gdLst>
              <a:gd name="T0" fmla="*/ 0 w 252"/>
              <a:gd name="T1" fmla="*/ 0 h 31"/>
              <a:gd name="T2" fmla="*/ 2147483647 w 252"/>
              <a:gd name="T3" fmla="*/ 2147483647 h 31"/>
              <a:gd name="T4" fmla="*/ 2147483647 w 252"/>
              <a:gd name="T5" fmla="*/ 2147483647 h 31"/>
              <a:gd name="T6" fmla="*/ 0 60000 65536"/>
              <a:gd name="T7" fmla="*/ 0 60000 65536"/>
              <a:gd name="T8" fmla="*/ 0 60000 65536"/>
            </a:gdLst>
            <a:ahLst/>
            <a:cxnLst>
              <a:cxn ang="T6">
                <a:pos x="T0" y="T1"/>
              </a:cxn>
              <a:cxn ang="T7">
                <a:pos x="T2" y="T3"/>
              </a:cxn>
              <a:cxn ang="T8">
                <a:pos x="T4" y="T5"/>
              </a:cxn>
            </a:cxnLst>
            <a:rect l="0" t="0" r="r" b="b"/>
            <a:pathLst>
              <a:path w="252" h="31">
                <a:moveTo>
                  <a:pt x="0" y="0"/>
                </a:moveTo>
                <a:cubicBezTo>
                  <a:pt x="42" y="14"/>
                  <a:pt x="84" y="29"/>
                  <a:pt x="126" y="30"/>
                </a:cubicBezTo>
                <a:cubicBezTo>
                  <a:pt x="168" y="31"/>
                  <a:pt x="210" y="18"/>
                  <a:pt x="252" y="6"/>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0254" name="Freeform 13"/>
          <p:cNvSpPr>
            <a:spLocks/>
          </p:cNvSpPr>
          <p:nvPr/>
        </p:nvSpPr>
        <p:spPr bwMode="auto">
          <a:xfrm>
            <a:off x="1981200" y="3252788"/>
            <a:ext cx="485775" cy="52387"/>
          </a:xfrm>
          <a:custGeom>
            <a:avLst/>
            <a:gdLst>
              <a:gd name="T0" fmla="*/ 0 w 306"/>
              <a:gd name="T1" fmla="*/ 0 h 33"/>
              <a:gd name="T2" fmla="*/ 2147483647 w 306"/>
              <a:gd name="T3" fmla="*/ 2147483647 h 33"/>
              <a:gd name="T4" fmla="*/ 2147483647 w 306"/>
              <a:gd name="T5" fmla="*/ 2147483647 h 33"/>
              <a:gd name="T6" fmla="*/ 0 60000 65536"/>
              <a:gd name="T7" fmla="*/ 0 60000 65536"/>
              <a:gd name="T8" fmla="*/ 0 60000 65536"/>
            </a:gdLst>
            <a:ahLst/>
            <a:cxnLst>
              <a:cxn ang="T6">
                <a:pos x="T0" y="T1"/>
              </a:cxn>
              <a:cxn ang="T7">
                <a:pos x="T2" y="T3"/>
              </a:cxn>
              <a:cxn ang="T8">
                <a:pos x="T4" y="T5"/>
              </a:cxn>
            </a:cxnLst>
            <a:rect l="0" t="0" r="r" b="b"/>
            <a:pathLst>
              <a:path w="306" h="33">
                <a:moveTo>
                  <a:pt x="0" y="0"/>
                </a:moveTo>
                <a:cubicBezTo>
                  <a:pt x="26" y="5"/>
                  <a:pt x="105" y="27"/>
                  <a:pt x="156" y="30"/>
                </a:cubicBezTo>
                <a:cubicBezTo>
                  <a:pt x="207" y="33"/>
                  <a:pt x="275" y="18"/>
                  <a:pt x="306" y="15"/>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0255" name="Freeform 14"/>
          <p:cNvSpPr>
            <a:spLocks/>
          </p:cNvSpPr>
          <p:nvPr/>
        </p:nvSpPr>
        <p:spPr bwMode="auto">
          <a:xfrm>
            <a:off x="2781300" y="3267075"/>
            <a:ext cx="495300" cy="33338"/>
          </a:xfrm>
          <a:custGeom>
            <a:avLst/>
            <a:gdLst>
              <a:gd name="T0" fmla="*/ 0 w 312"/>
              <a:gd name="T1" fmla="*/ 0 h 21"/>
              <a:gd name="T2" fmla="*/ 2147483647 w 312"/>
              <a:gd name="T3" fmla="*/ 2147483647 h 21"/>
              <a:gd name="T4" fmla="*/ 2147483647 w 312"/>
              <a:gd name="T5" fmla="*/ 0 h 21"/>
              <a:gd name="T6" fmla="*/ 0 60000 65536"/>
              <a:gd name="T7" fmla="*/ 0 60000 65536"/>
              <a:gd name="T8" fmla="*/ 0 60000 65536"/>
            </a:gdLst>
            <a:ahLst/>
            <a:cxnLst>
              <a:cxn ang="T6">
                <a:pos x="T0" y="T1"/>
              </a:cxn>
              <a:cxn ang="T7">
                <a:pos x="T2" y="T3"/>
              </a:cxn>
              <a:cxn ang="T8">
                <a:pos x="T4" y="T5"/>
              </a:cxn>
            </a:cxnLst>
            <a:rect l="0" t="0" r="r" b="b"/>
            <a:pathLst>
              <a:path w="312" h="21">
                <a:moveTo>
                  <a:pt x="0" y="0"/>
                </a:moveTo>
                <a:cubicBezTo>
                  <a:pt x="26" y="3"/>
                  <a:pt x="104" y="21"/>
                  <a:pt x="156" y="21"/>
                </a:cubicBezTo>
                <a:cubicBezTo>
                  <a:pt x="208" y="21"/>
                  <a:pt x="280" y="4"/>
                  <a:pt x="312" y="0"/>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0256" name="Freeform 15"/>
          <p:cNvSpPr>
            <a:spLocks/>
          </p:cNvSpPr>
          <p:nvPr/>
        </p:nvSpPr>
        <p:spPr bwMode="auto">
          <a:xfrm>
            <a:off x="3971925" y="3228975"/>
            <a:ext cx="381000" cy="50800"/>
          </a:xfrm>
          <a:custGeom>
            <a:avLst/>
            <a:gdLst>
              <a:gd name="T0" fmla="*/ 0 w 240"/>
              <a:gd name="T1" fmla="*/ 2147483647 h 32"/>
              <a:gd name="T2" fmla="*/ 2147483647 w 240"/>
              <a:gd name="T3" fmla="*/ 2147483647 h 32"/>
              <a:gd name="T4" fmla="*/ 2147483647 w 240"/>
              <a:gd name="T5" fmla="*/ 0 h 32"/>
              <a:gd name="T6" fmla="*/ 0 60000 65536"/>
              <a:gd name="T7" fmla="*/ 0 60000 65536"/>
              <a:gd name="T8" fmla="*/ 0 60000 65536"/>
            </a:gdLst>
            <a:ahLst/>
            <a:cxnLst>
              <a:cxn ang="T6">
                <a:pos x="T0" y="T1"/>
              </a:cxn>
              <a:cxn ang="T7">
                <a:pos x="T2" y="T3"/>
              </a:cxn>
              <a:cxn ang="T8">
                <a:pos x="T4" y="T5"/>
              </a:cxn>
            </a:cxnLst>
            <a:rect l="0" t="0" r="r" b="b"/>
            <a:pathLst>
              <a:path w="240" h="32">
                <a:moveTo>
                  <a:pt x="0" y="12"/>
                </a:moveTo>
                <a:cubicBezTo>
                  <a:pt x="52" y="22"/>
                  <a:pt x="104" y="32"/>
                  <a:pt x="144" y="30"/>
                </a:cubicBezTo>
                <a:cubicBezTo>
                  <a:pt x="184" y="28"/>
                  <a:pt x="212" y="14"/>
                  <a:pt x="240" y="0"/>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0257" name="Freeform 16"/>
          <p:cNvSpPr>
            <a:spLocks/>
          </p:cNvSpPr>
          <p:nvPr/>
        </p:nvSpPr>
        <p:spPr bwMode="auto">
          <a:xfrm>
            <a:off x="2105025" y="2933700"/>
            <a:ext cx="561975" cy="52388"/>
          </a:xfrm>
          <a:custGeom>
            <a:avLst/>
            <a:gdLst>
              <a:gd name="T0" fmla="*/ 0 w 354"/>
              <a:gd name="T1" fmla="*/ 0 h 33"/>
              <a:gd name="T2" fmla="*/ 2147483647 w 354"/>
              <a:gd name="T3" fmla="*/ 2147483647 h 33"/>
              <a:gd name="T4" fmla="*/ 2147483647 w 354"/>
              <a:gd name="T5" fmla="*/ 2147483647 h 33"/>
              <a:gd name="T6" fmla="*/ 0 60000 65536"/>
              <a:gd name="T7" fmla="*/ 0 60000 65536"/>
              <a:gd name="T8" fmla="*/ 0 60000 65536"/>
            </a:gdLst>
            <a:ahLst/>
            <a:cxnLst>
              <a:cxn ang="T6">
                <a:pos x="T0" y="T1"/>
              </a:cxn>
              <a:cxn ang="T7">
                <a:pos x="T2" y="T3"/>
              </a:cxn>
              <a:cxn ang="T8">
                <a:pos x="T4" y="T5"/>
              </a:cxn>
            </a:cxnLst>
            <a:rect l="0" t="0" r="r" b="b"/>
            <a:pathLst>
              <a:path w="354" h="33">
                <a:moveTo>
                  <a:pt x="0" y="0"/>
                </a:moveTo>
                <a:cubicBezTo>
                  <a:pt x="28" y="5"/>
                  <a:pt x="109" y="27"/>
                  <a:pt x="168" y="30"/>
                </a:cubicBezTo>
                <a:cubicBezTo>
                  <a:pt x="227" y="33"/>
                  <a:pt x="315" y="20"/>
                  <a:pt x="354" y="1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0258" name="Freeform 17"/>
          <p:cNvSpPr>
            <a:spLocks/>
          </p:cNvSpPr>
          <p:nvPr/>
        </p:nvSpPr>
        <p:spPr bwMode="auto">
          <a:xfrm>
            <a:off x="3729038" y="2914650"/>
            <a:ext cx="481012" cy="52388"/>
          </a:xfrm>
          <a:custGeom>
            <a:avLst/>
            <a:gdLst>
              <a:gd name="T0" fmla="*/ 0 w 303"/>
              <a:gd name="T1" fmla="*/ 2147483647 h 33"/>
              <a:gd name="T2" fmla="*/ 2147483647 w 303"/>
              <a:gd name="T3" fmla="*/ 2147483647 h 33"/>
              <a:gd name="T4" fmla="*/ 2147483647 w 303"/>
              <a:gd name="T5" fmla="*/ 0 h 33"/>
              <a:gd name="T6" fmla="*/ 0 60000 65536"/>
              <a:gd name="T7" fmla="*/ 0 60000 65536"/>
              <a:gd name="T8" fmla="*/ 0 60000 65536"/>
            </a:gdLst>
            <a:ahLst/>
            <a:cxnLst>
              <a:cxn ang="T6">
                <a:pos x="T0" y="T1"/>
              </a:cxn>
              <a:cxn ang="T7">
                <a:pos x="T2" y="T3"/>
              </a:cxn>
              <a:cxn ang="T8">
                <a:pos x="T4" y="T5"/>
              </a:cxn>
            </a:cxnLst>
            <a:rect l="0" t="0" r="r" b="b"/>
            <a:pathLst>
              <a:path w="303" h="33">
                <a:moveTo>
                  <a:pt x="0" y="21"/>
                </a:moveTo>
                <a:cubicBezTo>
                  <a:pt x="28" y="22"/>
                  <a:pt x="115" y="33"/>
                  <a:pt x="165" y="30"/>
                </a:cubicBezTo>
                <a:cubicBezTo>
                  <a:pt x="215" y="27"/>
                  <a:pt x="260" y="13"/>
                  <a:pt x="303" y="0"/>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0259" name="Freeform 18"/>
          <p:cNvSpPr>
            <a:spLocks/>
          </p:cNvSpPr>
          <p:nvPr/>
        </p:nvSpPr>
        <p:spPr bwMode="auto">
          <a:xfrm>
            <a:off x="2414588" y="2581275"/>
            <a:ext cx="1471612" cy="87313"/>
          </a:xfrm>
          <a:custGeom>
            <a:avLst/>
            <a:gdLst>
              <a:gd name="T0" fmla="*/ 0 w 927"/>
              <a:gd name="T1" fmla="*/ 2147483647 h 55"/>
              <a:gd name="T2" fmla="*/ 2147483647 w 927"/>
              <a:gd name="T3" fmla="*/ 2147483647 h 55"/>
              <a:gd name="T4" fmla="*/ 2147483647 w 927"/>
              <a:gd name="T5" fmla="*/ 0 h 55"/>
              <a:gd name="T6" fmla="*/ 0 60000 65536"/>
              <a:gd name="T7" fmla="*/ 0 60000 65536"/>
              <a:gd name="T8" fmla="*/ 0 60000 65536"/>
            </a:gdLst>
            <a:ahLst/>
            <a:cxnLst>
              <a:cxn ang="T6">
                <a:pos x="T0" y="T1"/>
              </a:cxn>
              <a:cxn ang="T7">
                <a:pos x="T2" y="T3"/>
              </a:cxn>
              <a:cxn ang="T8">
                <a:pos x="T4" y="T5"/>
              </a:cxn>
            </a:cxnLst>
            <a:rect l="0" t="0" r="r" b="b"/>
            <a:pathLst>
              <a:path w="927" h="55">
                <a:moveTo>
                  <a:pt x="0" y="9"/>
                </a:moveTo>
                <a:cubicBezTo>
                  <a:pt x="78" y="16"/>
                  <a:pt x="317" y="55"/>
                  <a:pt x="471" y="54"/>
                </a:cubicBezTo>
                <a:cubicBezTo>
                  <a:pt x="625" y="53"/>
                  <a:pt x="832" y="11"/>
                  <a:pt x="927" y="0"/>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0260" name="Oval 19"/>
          <p:cNvSpPr>
            <a:spLocks noChangeArrowheads="1"/>
          </p:cNvSpPr>
          <p:nvPr/>
        </p:nvSpPr>
        <p:spPr bwMode="auto">
          <a:xfrm>
            <a:off x="3151188" y="4748213"/>
            <a:ext cx="101600" cy="101600"/>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0261" name="Oval 20"/>
          <p:cNvSpPr>
            <a:spLocks noChangeArrowheads="1"/>
          </p:cNvSpPr>
          <p:nvPr/>
        </p:nvSpPr>
        <p:spPr bwMode="auto">
          <a:xfrm>
            <a:off x="3151188" y="4233863"/>
            <a:ext cx="101600" cy="101600"/>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0262" name="Oval 21"/>
          <p:cNvSpPr>
            <a:spLocks noChangeArrowheads="1"/>
          </p:cNvSpPr>
          <p:nvPr/>
        </p:nvSpPr>
        <p:spPr bwMode="auto">
          <a:xfrm>
            <a:off x="2960688" y="3957638"/>
            <a:ext cx="101600" cy="101600"/>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0263" name="Oval 22"/>
          <p:cNvSpPr>
            <a:spLocks noChangeArrowheads="1"/>
          </p:cNvSpPr>
          <p:nvPr/>
        </p:nvSpPr>
        <p:spPr bwMode="auto">
          <a:xfrm>
            <a:off x="2551113" y="3643313"/>
            <a:ext cx="101600" cy="101600"/>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0264" name="Oval 23"/>
          <p:cNvSpPr>
            <a:spLocks noChangeArrowheads="1"/>
          </p:cNvSpPr>
          <p:nvPr/>
        </p:nvSpPr>
        <p:spPr bwMode="auto">
          <a:xfrm>
            <a:off x="2551113" y="3490913"/>
            <a:ext cx="101600" cy="101600"/>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0265" name="Oval 24"/>
          <p:cNvSpPr>
            <a:spLocks noChangeArrowheads="1"/>
          </p:cNvSpPr>
          <p:nvPr/>
        </p:nvSpPr>
        <p:spPr bwMode="auto">
          <a:xfrm>
            <a:off x="2960688" y="3071813"/>
            <a:ext cx="101600" cy="101600"/>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0266" name="Oval 25"/>
          <p:cNvSpPr>
            <a:spLocks noChangeArrowheads="1"/>
          </p:cNvSpPr>
          <p:nvPr/>
        </p:nvSpPr>
        <p:spPr bwMode="auto">
          <a:xfrm>
            <a:off x="3122613" y="2776538"/>
            <a:ext cx="101600" cy="101600"/>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0267" name="Oval 26"/>
          <p:cNvSpPr>
            <a:spLocks noChangeArrowheads="1"/>
          </p:cNvSpPr>
          <p:nvPr/>
        </p:nvSpPr>
        <p:spPr bwMode="auto">
          <a:xfrm>
            <a:off x="3122613" y="2309813"/>
            <a:ext cx="101600" cy="101600"/>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nvGrpSpPr>
          <p:cNvPr id="10268" name="Group 27"/>
          <p:cNvGrpSpPr>
            <a:grpSpLocks/>
          </p:cNvGrpSpPr>
          <p:nvPr/>
        </p:nvGrpSpPr>
        <p:grpSpPr bwMode="auto">
          <a:xfrm>
            <a:off x="5372100" y="2033588"/>
            <a:ext cx="2038350" cy="3101975"/>
            <a:chOff x="3384" y="1281"/>
            <a:chExt cx="1284" cy="1954"/>
          </a:xfrm>
        </p:grpSpPr>
        <p:sp>
          <p:nvSpPr>
            <p:cNvPr id="10269" name="Line 28"/>
            <p:cNvSpPr>
              <a:spLocks noChangeShapeType="1"/>
            </p:cNvSpPr>
            <p:nvPr/>
          </p:nvSpPr>
          <p:spPr bwMode="auto">
            <a:xfrm>
              <a:off x="4032" y="2880"/>
              <a:ext cx="0"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0270" name="Line 29"/>
            <p:cNvSpPr>
              <a:spLocks noChangeShapeType="1"/>
            </p:cNvSpPr>
            <p:nvPr/>
          </p:nvSpPr>
          <p:spPr bwMode="auto">
            <a:xfrm>
              <a:off x="4014" y="1308"/>
              <a:ext cx="0"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0271" name="Freeform 30"/>
            <p:cNvSpPr>
              <a:spLocks/>
            </p:cNvSpPr>
            <p:nvPr/>
          </p:nvSpPr>
          <p:spPr bwMode="auto">
            <a:xfrm>
              <a:off x="3384" y="1591"/>
              <a:ext cx="1284" cy="1296"/>
            </a:xfrm>
            <a:custGeom>
              <a:avLst/>
              <a:gdLst>
                <a:gd name="T0" fmla="*/ 522 w 1284"/>
                <a:gd name="T1" fmla="*/ 978 h 1296"/>
                <a:gd name="T2" fmla="*/ 450 w 1284"/>
                <a:gd name="T3" fmla="*/ 839 h 1296"/>
                <a:gd name="T4" fmla="*/ 252 w 1284"/>
                <a:gd name="T5" fmla="*/ 785 h 1296"/>
                <a:gd name="T6" fmla="*/ 54 w 1284"/>
                <a:gd name="T7" fmla="*/ 893 h 1296"/>
                <a:gd name="T8" fmla="*/ 54 w 1284"/>
                <a:gd name="T9" fmla="*/ 1127 h 1296"/>
                <a:gd name="T10" fmla="*/ 234 w 1284"/>
                <a:gd name="T11" fmla="*/ 1238 h 1296"/>
                <a:gd name="T12" fmla="*/ 606 w 1284"/>
                <a:gd name="T13" fmla="*/ 1295 h 1296"/>
                <a:gd name="T14" fmla="*/ 984 w 1284"/>
                <a:gd name="T15" fmla="*/ 1246 h 1296"/>
                <a:gd name="T16" fmla="*/ 1206 w 1284"/>
                <a:gd name="T17" fmla="*/ 1064 h 1296"/>
                <a:gd name="T18" fmla="*/ 1272 w 1284"/>
                <a:gd name="T19" fmla="*/ 598 h 1296"/>
                <a:gd name="T20" fmla="*/ 1134 w 1284"/>
                <a:gd name="T21" fmla="*/ 239 h 1296"/>
                <a:gd name="T22" fmla="*/ 906 w 1284"/>
                <a:gd name="T23" fmla="*/ 69 h 1296"/>
                <a:gd name="T24" fmla="*/ 594 w 1284"/>
                <a:gd name="T25" fmla="*/ 6 h 1296"/>
                <a:gd name="T26" fmla="*/ 348 w 1284"/>
                <a:gd name="T27" fmla="*/ 34 h 1296"/>
                <a:gd name="T28" fmla="*/ 126 w 1284"/>
                <a:gd name="T29" fmla="*/ 140 h 1296"/>
                <a:gd name="T30" fmla="*/ 24 w 1284"/>
                <a:gd name="T31" fmla="*/ 269 h 1296"/>
                <a:gd name="T32" fmla="*/ 18 w 1284"/>
                <a:gd name="T33" fmla="*/ 443 h 1296"/>
                <a:gd name="T34" fmla="*/ 132 w 1284"/>
                <a:gd name="T35" fmla="*/ 575 h 1296"/>
                <a:gd name="T36" fmla="*/ 336 w 1284"/>
                <a:gd name="T37" fmla="*/ 593 h 1296"/>
                <a:gd name="T38" fmla="*/ 474 w 1284"/>
                <a:gd name="T39" fmla="*/ 557 h 1296"/>
                <a:gd name="T40" fmla="*/ 558 w 1284"/>
                <a:gd name="T41" fmla="*/ 461 h 1296"/>
                <a:gd name="T42" fmla="*/ 570 w 1284"/>
                <a:gd name="T43" fmla="*/ 337 h 129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84" h="1296">
                  <a:moveTo>
                    <a:pt x="522" y="978"/>
                  </a:moveTo>
                  <a:cubicBezTo>
                    <a:pt x="510" y="955"/>
                    <a:pt x="495" y="871"/>
                    <a:pt x="450" y="839"/>
                  </a:cubicBezTo>
                  <a:cubicBezTo>
                    <a:pt x="405" y="807"/>
                    <a:pt x="318" y="776"/>
                    <a:pt x="252" y="785"/>
                  </a:cubicBezTo>
                  <a:cubicBezTo>
                    <a:pt x="186" y="794"/>
                    <a:pt x="87" y="836"/>
                    <a:pt x="54" y="893"/>
                  </a:cubicBezTo>
                  <a:cubicBezTo>
                    <a:pt x="21" y="950"/>
                    <a:pt x="24" y="1070"/>
                    <a:pt x="54" y="1127"/>
                  </a:cubicBezTo>
                  <a:cubicBezTo>
                    <a:pt x="84" y="1184"/>
                    <a:pt x="142" y="1210"/>
                    <a:pt x="234" y="1238"/>
                  </a:cubicBezTo>
                  <a:cubicBezTo>
                    <a:pt x="326" y="1266"/>
                    <a:pt x="481" y="1294"/>
                    <a:pt x="606" y="1295"/>
                  </a:cubicBezTo>
                  <a:cubicBezTo>
                    <a:pt x="731" y="1296"/>
                    <a:pt x="884" y="1284"/>
                    <a:pt x="984" y="1246"/>
                  </a:cubicBezTo>
                  <a:cubicBezTo>
                    <a:pt x="1084" y="1208"/>
                    <a:pt x="1158" y="1172"/>
                    <a:pt x="1206" y="1064"/>
                  </a:cubicBezTo>
                  <a:cubicBezTo>
                    <a:pt x="1254" y="956"/>
                    <a:pt x="1284" y="735"/>
                    <a:pt x="1272" y="598"/>
                  </a:cubicBezTo>
                  <a:cubicBezTo>
                    <a:pt x="1260" y="461"/>
                    <a:pt x="1195" y="327"/>
                    <a:pt x="1134" y="239"/>
                  </a:cubicBezTo>
                  <a:cubicBezTo>
                    <a:pt x="1073" y="151"/>
                    <a:pt x="996" y="108"/>
                    <a:pt x="906" y="69"/>
                  </a:cubicBezTo>
                  <a:cubicBezTo>
                    <a:pt x="816" y="30"/>
                    <a:pt x="687" y="12"/>
                    <a:pt x="594" y="6"/>
                  </a:cubicBezTo>
                  <a:cubicBezTo>
                    <a:pt x="501" y="0"/>
                    <a:pt x="426" y="12"/>
                    <a:pt x="348" y="34"/>
                  </a:cubicBezTo>
                  <a:cubicBezTo>
                    <a:pt x="270" y="56"/>
                    <a:pt x="180" y="101"/>
                    <a:pt x="126" y="140"/>
                  </a:cubicBezTo>
                  <a:cubicBezTo>
                    <a:pt x="72" y="179"/>
                    <a:pt x="42" y="219"/>
                    <a:pt x="24" y="269"/>
                  </a:cubicBezTo>
                  <a:cubicBezTo>
                    <a:pt x="6" y="319"/>
                    <a:pt x="0" y="392"/>
                    <a:pt x="18" y="443"/>
                  </a:cubicBezTo>
                  <a:cubicBezTo>
                    <a:pt x="36" y="494"/>
                    <a:pt x="79" y="550"/>
                    <a:pt x="132" y="575"/>
                  </a:cubicBezTo>
                  <a:cubicBezTo>
                    <a:pt x="185" y="600"/>
                    <a:pt x="279" y="596"/>
                    <a:pt x="336" y="593"/>
                  </a:cubicBezTo>
                  <a:cubicBezTo>
                    <a:pt x="393" y="590"/>
                    <a:pt x="437" y="579"/>
                    <a:pt x="474" y="557"/>
                  </a:cubicBezTo>
                  <a:cubicBezTo>
                    <a:pt x="511" y="535"/>
                    <a:pt x="542" y="498"/>
                    <a:pt x="558" y="461"/>
                  </a:cubicBezTo>
                  <a:cubicBezTo>
                    <a:pt x="574" y="424"/>
                    <a:pt x="568" y="363"/>
                    <a:pt x="570" y="33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0272" name="Line 31"/>
            <p:cNvSpPr>
              <a:spLocks noChangeShapeType="1"/>
            </p:cNvSpPr>
            <p:nvPr/>
          </p:nvSpPr>
          <p:spPr bwMode="auto">
            <a:xfrm>
              <a:off x="3648" y="2163"/>
              <a:ext cx="0" cy="21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0273" name="Oval 32"/>
            <p:cNvSpPr>
              <a:spLocks noChangeArrowheads="1"/>
            </p:cNvSpPr>
            <p:nvPr/>
          </p:nvSpPr>
          <p:spPr bwMode="auto">
            <a:xfrm>
              <a:off x="4001" y="3171"/>
              <a:ext cx="64" cy="64"/>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0274" name="Oval 33"/>
            <p:cNvSpPr>
              <a:spLocks noChangeArrowheads="1"/>
            </p:cNvSpPr>
            <p:nvPr/>
          </p:nvSpPr>
          <p:spPr bwMode="auto">
            <a:xfrm>
              <a:off x="4001" y="2847"/>
              <a:ext cx="64" cy="64"/>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0275" name="Oval 34"/>
            <p:cNvSpPr>
              <a:spLocks noChangeArrowheads="1"/>
            </p:cNvSpPr>
            <p:nvPr/>
          </p:nvSpPr>
          <p:spPr bwMode="auto">
            <a:xfrm>
              <a:off x="3881" y="2523"/>
              <a:ext cx="64" cy="64"/>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0276" name="Oval 35"/>
            <p:cNvSpPr>
              <a:spLocks noChangeArrowheads="1"/>
            </p:cNvSpPr>
            <p:nvPr/>
          </p:nvSpPr>
          <p:spPr bwMode="auto">
            <a:xfrm>
              <a:off x="3617" y="2343"/>
              <a:ext cx="64" cy="64"/>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0277" name="Oval 36"/>
            <p:cNvSpPr>
              <a:spLocks noChangeArrowheads="1"/>
            </p:cNvSpPr>
            <p:nvPr/>
          </p:nvSpPr>
          <p:spPr bwMode="auto">
            <a:xfrm>
              <a:off x="3617" y="2145"/>
              <a:ext cx="64" cy="64"/>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0278" name="Oval 37"/>
            <p:cNvSpPr>
              <a:spLocks noChangeArrowheads="1"/>
            </p:cNvSpPr>
            <p:nvPr/>
          </p:nvSpPr>
          <p:spPr bwMode="auto">
            <a:xfrm>
              <a:off x="3923" y="1881"/>
              <a:ext cx="64" cy="64"/>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0279" name="Oval 38"/>
            <p:cNvSpPr>
              <a:spLocks noChangeArrowheads="1"/>
            </p:cNvSpPr>
            <p:nvPr/>
          </p:nvSpPr>
          <p:spPr bwMode="auto">
            <a:xfrm>
              <a:off x="3983" y="1575"/>
              <a:ext cx="64" cy="64"/>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0280" name="Oval 39"/>
            <p:cNvSpPr>
              <a:spLocks noChangeArrowheads="1"/>
            </p:cNvSpPr>
            <p:nvPr/>
          </p:nvSpPr>
          <p:spPr bwMode="auto">
            <a:xfrm>
              <a:off x="3983" y="1281"/>
              <a:ext cx="64" cy="64"/>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Tree>
    <p:extLst>
      <p:ext uri="{BB962C8B-B14F-4D97-AF65-F5344CB8AC3E}">
        <p14:creationId xmlns:p14="http://schemas.microsoft.com/office/powerpoint/2010/main" val="348964931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Espace réservé du numéro de diapositive 5"/>
          <p:cNvSpPr>
            <a:spLocks noGrp="1"/>
          </p:cNvSpPr>
          <p:nvPr>
            <p:ph type="sldNum" sz="quarter" idx="12"/>
          </p:nvPr>
        </p:nvSpPr>
        <p:spPr>
          <a:noFill/>
        </p:spPr>
        <p:txBody>
          <a:bodyPr>
            <a:normAutofit fontScale="85000" lnSpcReduction="20000"/>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eaLnBrk="1" hangingPunct="1"/>
            <a:fld id="{49DF3965-148C-43D5-8425-38267D684B6A}" type="slidenum">
              <a:rPr lang="fr-FR" sz="1400" smtClean="0">
                <a:latin typeface="Comic Sans MS" pitchFamily="66" charset="0"/>
              </a:rPr>
              <a:pPr eaLnBrk="1" hangingPunct="1"/>
              <a:t>86</a:t>
            </a:fld>
            <a:endParaRPr lang="fr-FR" sz="1400" smtClean="0">
              <a:latin typeface="Comic Sans MS" pitchFamily="66" charset="0"/>
            </a:endParaRPr>
          </a:p>
        </p:txBody>
      </p:sp>
      <p:sp>
        <p:nvSpPr>
          <p:cNvPr id="11267" name="Rectangle 2"/>
          <p:cNvSpPr>
            <a:spLocks noGrp="1" noChangeArrowheads="1"/>
          </p:cNvSpPr>
          <p:nvPr>
            <p:ph type="title"/>
          </p:nvPr>
        </p:nvSpPr>
        <p:spPr>
          <a:xfrm>
            <a:off x="152400" y="188913"/>
            <a:ext cx="8839200" cy="647700"/>
          </a:xfrm>
        </p:spPr>
        <p:txBody>
          <a:bodyPr>
            <a:normAutofit fontScale="90000"/>
          </a:bodyPr>
          <a:lstStyle/>
          <a:p>
            <a:pPr eaLnBrk="1" hangingPunct="1"/>
            <a:r>
              <a:rPr lang="en-US" smtClean="0"/>
              <a:t>Exemple de fonction de Morse : Distance géodésique</a:t>
            </a:r>
          </a:p>
        </p:txBody>
      </p:sp>
      <p:sp>
        <p:nvSpPr>
          <p:cNvPr id="11268" name="Rectangle 3"/>
          <p:cNvSpPr>
            <a:spLocks noGrp="1" noChangeArrowheads="1"/>
          </p:cNvSpPr>
          <p:nvPr>
            <p:ph type="body" idx="1"/>
          </p:nvPr>
        </p:nvSpPr>
        <p:spPr/>
        <p:txBody>
          <a:bodyPr/>
          <a:lstStyle/>
          <a:p>
            <a:pPr eaLnBrk="1" hangingPunct="1"/>
            <a:r>
              <a:rPr lang="en-US" smtClean="0"/>
              <a:t>L’idée de  [Hilaga et al. 01]: est d’utiliser la fonction géodésique comme fonction de Morse.</a:t>
            </a:r>
          </a:p>
        </p:txBody>
      </p:sp>
      <p:graphicFrame>
        <p:nvGraphicFramePr>
          <p:cNvPr id="11269" name="Object 4"/>
          <p:cNvGraphicFramePr>
            <a:graphicFrameLocks noChangeAspect="1"/>
          </p:cNvGraphicFramePr>
          <p:nvPr/>
        </p:nvGraphicFramePr>
        <p:xfrm>
          <a:off x="2778125" y="2930525"/>
          <a:ext cx="3711575" cy="1882775"/>
        </p:xfrm>
        <a:graphic>
          <a:graphicData uri="http://schemas.openxmlformats.org/presentationml/2006/ole">
            <mc:AlternateContent xmlns:mc="http://schemas.openxmlformats.org/markup-compatibility/2006">
              <mc:Choice xmlns:v="urn:schemas-microsoft-com:vml" Requires="v">
                <p:oleObj spid="_x0000_s2445325" name="Equation" r:id="rId3" imgW="1701800" imgH="863600" progId="Equation.DSMT4">
                  <p:embed/>
                </p:oleObj>
              </mc:Choice>
              <mc:Fallback>
                <p:oleObj name="Equation" r:id="rId3" imgW="1701800" imgH="8636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8125" y="2930525"/>
                        <a:ext cx="3711575" cy="1882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270" name="Rectangle 5"/>
          <p:cNvSpPr>
            <a:spLocks noChangeArrowheads="1"/>
          </p:cNvSpPr>
          <p:nvPr/>
        </p:nvSpPr>
        <p:spPr bwMode="auto">
          <a:xfrm>
            <a:off x="2686050" y="3781425"/>
            <a:ext cx="3838575" cy="1085850"/>
          </a:xfrm>
          <a:prstGeom prst="rect">
            <a:avLst/>
          </a:prstGeom>
          <a:noFill/>
          <a:ln w="19050">
            <a:solidFill>
              <a:schemeClr val="fo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Tree>
    <p:extLst>
      <p:ext uri="{BB962C8B-B14F-4D97-AF65-F5344CB8AC3E}">
        <p14:creationId xmlns:p14="http://schemas.microsoft.com/office/powerpoint/2010/main" val="346123502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Espace réservé du numéro de diapositive 5"/>
          <p:cNvSpPr>
            <a:spLocks noGrp="1"/>
          </p:cNvSpPr>
          <p:nvPr>
            <p:ph type="sldNum" sz="quarter" idx="12"/>
          </p:nvPr>
        </p:nvSpPr>
        <p:spPr>
          <a:noFill/>
        </p:spPr>
        <p:txBody>
          <a:bodyPr>
            <a:normAutofit fontScale="85000" lnSpcReduction="20000"/>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eaLnBrk="1" hangingPunct="1"/>
            <a:fld id="{2F2DF330-E2AB-4192-89A0-CB8942F50C6E}" type="slidenum">
              <a:rPr lang="fr-FR" sz="1400" smtClean="0">
                <a:latin typeface="Comic Sans MS" pitchFamily="66" charset="0"/>
              </a:rPr>
              <a:pPr eaLnBrk="1" hangingPunct="1"/>
              <a:t>87</a:t>
            </a:fld>
            <a:endParaRPr lang="fr-FR" sz="1400" smtClean="0">
              <a:latin typeface="Comic Sans MS" pitchFamily="66" charset="0"/>
            </a:endParaRPr>
          </a:p>
        </p:txBody>
      </p:sp>
      <p:sp>
        <p:nvSpPr>
          <p:cNvPr id="12291" name="Rectangle 2"/>
          <p:cNvSpPr>
            <a:spLocks noGrp="1" noChangeArrowheads="1"/>
          </p:cNvSpPr>
          <p:nvPr>
            <p:ph type="title"/>
          </p:nvPr>
        </p:nvSpPr>
        <p:spPr/>
        <p:txBody>
          <a:bodyPr/>
          <a:lstStyle/>
          <a:p>
            <a:pPr eaLnBrk="1" hangingPunct="1"/>
            <a:r>
              <a:rPr lang="fr-FR" smtClean="0"/>
              <a:t>Exemple de fonctions de Morse  </a:t>
            </a:r>
          </a:p>
        </p:txBody>
      </p:sp>
      <p:sp>
        <p:nvSpPr>
          <p:cNvPr id="12292" name="Rectangle 3"/>
          <p:cNvSpPr>
            <a:spLocks noGrp="1" noChangeArrowheads="1"/>
          </p:cNvSpPr>
          <p:nvPr>
            <p:ph type="body" idx="1"/>
          </p:nvPr>
        </p:nvSpPr>
        <p:spPr/>
        <p:txBody>
          <a:bodyPr/>
          <a:lstStyle/>
          <a:p>
            <a:pPr eaLnBrk="1" hangingPunct="1"/>
            <a:endParaRPr lang="fr-FR" smtClean="0"/>
          </a:p>
        </p:txBody>
      </p:sp>
      <p:pic>
        <p:nvPicPr>
          <p:cNvPr id="1229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743200"/>
            <a:ext cx="4881563" cy="252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205976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re 1"/>
          <p:cNvSpPr>
            <a:spLocks noGrp="1"/>
          </p:cNvSpPr>
          <p:nvPr>
            <p:ph type="title"/>
          </p:nvPr>
        </p:nvSpPr>
        <p:spPr/>
        <p:txBody>
          <a:bodyPr/>
          <a:lstStyle/>
          <a:p>
            <a:pPr eaLnBrk="1" hangingPunct="1"/>
            <a:r>
              <a:rPr lang="fr-FR" smtClean="0"/>
              <a:t>Graphe de Reeb</a:t>
            </a:r>
          </a:p>
        </p:txBody>
      </p:sp>
      <p:sp>
        <p:nvSpPr>
          <p:cNvPr id="13316" name="Espace réservé du numéro de diapositive 3"/>
          <p:cNvSpPr>
            <a:spLocks noGrp="1"/>
          </p:cNvSpPr>
          <p:nvPr>
            <p:ph type="sldNum" sz="quarter" idx="12"/>
          </p:nvPr>
        </p:nvSpPr>
        <p:spPr>
          <a:xfrm>
            <a:off x="0" y="1500822"/>
            <a:ext cx="533400" cy="244476"/>
          </a:xfrm>
          <a:noFill/>
        </p:spPr>
        <p:txBody>
          <a:bodyPr>
            <a:normAutofit fontScale="85000" lnSpcReduction="20000"/>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eaLnBrk="1" hangingPunct="1"/>
            <a:fld id="{96F29A6C-A84D-4454-BEAA-B63379718369}" type="slidenum">
              <a:rPr lang="fr-FR" sz="1400" smtClean="0">
                <a:latin typeface="Comic Sans MS" pitchFamily="66" charset="0"/>
              </a:rPr>
              <a:pPr eaLnBrk="1" hangingPunct="1"/>
              <a:t>88</a:t>
            </a:fld>
            <a:endParaRPr lang="fr-FR" sz="1400" smtClean="0">
              <a:latin typeface="Comic Sans MS" pitchFamily="66" charset="0"/>
            </a:endParaRPr>
          </a:p>
        </p:txBody>
      </p:sp>
      <p:pic>
        <p:nvPicPr>
          <p:cNvPr id="1331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588" y="1631950"/>
            <a:ext cx="7593012" cy="514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959044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re 1"/>
          <p:cNvSpPr>
            <a:spLocks noGrp="1"/>
          </p:cNvSpPr>
          <p:nvPr>
            <p:ph type="title"/>
          </p:nvPr>
        </p:nvSpPr>
        <p:spPr/>
        <p:txBody>
          <a:bodyPr/>
          <a:lstStyle/>
          <a:p>
            <a:pPr eaLnBrk="1" hangingPunct="1"/>
            <a:r>
              <a:rPr lang="fr-FR" smtClean="0"/>
              <a:t>Base Shrec 2007 (base)</a:t>
            </a:r>
          </a:p>
        </p:txBody>
      </p:sp>
      <p:sp>
        <p:nvSpPr>
          <p:cNvPr id="14340" name="Espace réservé du numéro de diapositive 3"/>
          <p:cNvSpPr>
            <a:spLocks noGrp="1"/>
          </p:cNvSpPr>
          <p:nvPr>
            <p:ph type="sldNum" sz="quarter" idx="12"/>
          </p:nvPr>
        </p:nvSpPr>
        <p:spPr>
          <a:noFill/>
        </p:spPr>
        <p:txBody>
          <a:bodyPr>
            <a:normAutofit fontScale="85000" lnSpcReduction="20000"/>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eaLnBrk="1" hangingPunct="1"/>
            <a:fld id="{D78AEDDC-8AE6-49E3-9243-EDA318FF13EE}" type="slidenum">
              <a:rPr lang="fr-FR" sz="1400" smtClean="0">
                <a:latin typeface="Comic Sans MS" pitchFamily="66" charset="0"/>
              </a:rPr>
              <a:pPr eaLnBrk="1" hangingPunct="1"/>
              <a:t>89</a:t>
            </a:fld>
            <a:endParaRPr lang="fr-FR" sz="1400" smtClean="0">
              <a:latin typeface="Comic Sans MS" pitchFamily="66" charset="0"/>
            </a:endParaRPr>
          </a:p>
        </p:txBody>
      </p:sp>
      <p:pic>
        <p:nvPicPr>
          <p:cNvPr id="1434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543050"/>
            <a:ext cx="7200900" cy="516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04085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Espace réservé du numéro de diapositive 5"/>
          <p:cNvSpPr>
            <a:spLocks noGrp="1"/>
          </p:cNvSpPr>
          <p:nvPr>
            <p:ph type="sldNum" sz="quarter" idx="12"/>
          </p:nvPr>
        </p:nvSpPr>
        <p:spPr>
          <a:noFill/>
        </p:spPr>
        <p:txBody>
          <a:bodyPr>
            <a:normAutofit fontScale="85000" lnSpcReduction="20000"/>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eaLnBrk="1" hangingPunct="1"/>
            <a:fld id="{278C20E3-2FF8-4074-85D7-B7182F71D847}" type="slidenum">
              <a:rPr lang="fr-FR" sz="1400">
                <a:latin typeface="Comic Sans MS" pitchFamily="66" charset="0"/>
              </a:rPr>
              <a:pPr eaLnBrk="1" hangingPunct="1"/>
              <a:t>9</a:t>
            </a:fld>
            <a:endParaRPr lang="fr-FR" sz="1400">
              <a:latin typeface="Comic Sans MS" pitchFamily="66" charset="0"/>
            </a:endParaRPr>
          </a:p>
        </p:txBody>
      </p:sp>
      <p:graphicFrame>
        <p:nvGraphicFramePr>
          <p:cNvPr id="26627" name="Object 2"/>
          <p:cNvGraphicFramePr>
            <a:graphicFrameLocks noChangeAspect="1"/>
          </p:cNvGraphicFramePr>
          <p:nvPr/>
        </p:nvGraphicFramePr>
        <p:xfrm>
          <a:off x="4572000" y="2209800"/>
          <a:ext cx="1250950" cy="1524000"/>
        </p:xfrm>
        <a:graphic>
          <a:graphicData uri="http://schemas.openxmlformats.org/presentationml/2006/ole">
            <mc:AlternateContent xmlns:mc="http://schemas.openxmlformats.org/markup-compatibility/2006">
              <mc:Choice xmlns:v="urn:schemas-microsoft-com:vml" Requires="v">
                <p:oleObj spid="_x0000_s2434266" name="Bitmap Image" r:id="rId4" imgW="1638529" imgH="2066667" progId="Paint.Picture">
                  <p:embed/>
                </p:oleObj>
              </mc:Choice>
              <mc:Fallback>
                <p:oleObj name="Bitmap Image" r:id="rId4" imgW="1638529" imgH="2066667"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2209800"/>
                        <a:ext cx="1250950" cy="1524000"/>
                      </a:xfrm>
                      <a:prstGeom prst="rect">
                        <a:avLst/>
                      </a:prstGeom>
                      <a:noFill/>
                      <a:ln w="25400">
                        <a:solidFill>
                          <a:schemeClr val="bg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628" name="Rectangle 3"/>
          <p:cNvSpPr>
            <a:spLocks noGrp="1" noChangeArrowheads="1"/>
          </p:cNvSpPr>
          <p:nvPr>
            <p:ph type="title"/>
          </p:nvPr>
        </p:nvSpPr>
        <p:spPr/>
        <p:txBody>
          <a:bodyPr/>
          <a:lstStyle/>
          <a:p>
            <a:pPr eaLnBrk="1" hangingPunct="1"/>
            <a:r>
              <a:rPr lang="en-US" smtClean="0"/>
              <a:t>Approche</a:t>
            </a:r>
          </a:p>
        </p:txBody>
      </p:sp>
      <p:graphicFrame>
        <p:nvGraphicFramePr>
          <p:cNvPr id="26629" name="Object 4"/>
          <p:cNvGraphicFramePr>
            <a:graphicFrameLocks noChangeAspect="1"/>
          </p:cNvGraphicFramePr>
          <p:nvPr/>
        </p:nvGraphicFramePr>
        <p:xfrm>
          <a:off x="457200" y="2971800"/>
          <a:ext cx="1828800" cy="1420813"/>
        </p:xfrm>
        <a:graphic>
          <a:graphicData uri="http://schemas.openxmlformats.org/presentationml/2006/ole">
            <mc:AlternateContent xmlns:mc="http://schemas.openxmlformats.org/markup-compatibility/2006">
              <mc:Choice xmlns:v="urn:schemas-microsoft-com:vml" Requires="v">
                <p:oleObj spid="_x0000_s2434267" name="Bitmap Image" r:id="rId6" imgW="2438095" imgH="1895238" progId="Paint.Picture">
                  <p:embed/>
                </p:oleObj>
              </mc:Choice>
              <mc:Fallback>
                <p:oleObj name="Bitmap Image" r:id="rId6" imgW="2438095" imgH="1895238" progId="Paint.Pictur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2971800"/>
                        <a:ext cx="1828800" cy="1420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6630" name="Object 5"/>
          <p:cNvGraphicFramePr>
            <a:graphicFrameLocks noChangeAspect="1"/>
          </p:cNvGraphicFramePr>
          <p:nvPr/>
        </p:nvGraphicFramePr>
        <p:xfrm>
          <a:off x="2874963" y="3021013"/>
          <a:ext cx="1087437" cy="1371600"/>
        </p:xfrm>
        <a:graphic>
          <a:graphicData uri="http://schemas.openxmlformats.org/presentationml/2006/ole">
            <mc:AlternateContent xmlns:mc="http://schemas.openxmlformats.org/markup-compatibility/2006">
              <mc:Choice xmlns:v="urn:schemas-microsoft-com:vml" Requires="v">
                <p:oleObj spid="_x0000_s2434268" name="Bitmap Image" r:id="rId8" imgW="1638529" imgH="2066667" progId="Paint.Picture">
                  <p:embed/>
                </p:oleObj>
              </mc:Choice>
              <mc:Fallback>
                <p:oleObj name="Bitmap Image" r:id="rId8" imgW="1638529" imgH="2066667" progId="Paint.Picture">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74963" y="3021013"/>
                        <a:ext cx="1087437"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6631" name="Object 6"/>
          <p:cNvGraphicFramePr>
            <a:graphicFrameLocks noChangeAspect="1"/>
          </p:cNvGraphicFramePr>
          <p:nvPr/>
        </p:nvGraphicFramePr>
        <p:xfrm>
          <a:off x="4829175" y="2590800"/>
          <a:ext cx="1208088" cy="1524000"/>
        </p:xfrm>
        <a:graphic>
          <a:graphicData uri="http://schemas.openxmlformats.org/presentationml/2006/ole">
            <mc:AlternateContent xmlns:mc="http://schemas.openxmlformats.org/markup-compatibility/2006">
              <mc:Choice xmlns:v="urn:schemas-microsoft-com:vml" Requires="v">
                <p:oleObj spid="_x0000_s2434269" name="Bitmap Image" r:id="rId10" imgW="1638529" imgH="2066667" progId="Paint.Picture">
                  <p:embed/>
                </p:oleObj>
              </mc:Choice>
              <mc:Fallback>
                <p:oleObj name="Bitmap Image" r:id="rId10" imgW="1638529" imgH="2066667" progId="Paint.Picture">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29175" y="2590800"/>
                        <a:ext cx="1208088" cy="1524000"/>
                      </a:xfrm>
                      <a:prstGeom prst="rect">
                        <a:avLst/>
                      </a:prstGeom>
                      <a:noFill/>
                      <a:ln w="25400">
                        <a:solidFill>
                          <a:schemeClr val="bg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6632" name="Object 7"/>
          <p:cNvGraphicFramePr>
            <a:graphicFrameLocks noChangeAspect="1"/>
          </p:cNvGraphicFramePr>
          <p:nvPr/>
        </p:nvGraphicFramePr>
        <p:xfrm>
          <a:off x="5057775" y="3048000"/>
          <a:ext cx="1208088" cy="1524000"/>
        </p:xfrm>
        <a:graphic>
          <a:graphicData uri="http://schemas.openxmlformats.org/presentationml/2006/ole">
            <mc:AlternateContent xmlns:mc="http://schemas.openxmlformats.org/markup-compatibility/2006">
              <mc:Choice xmlns:v="urn:schemas-microsoft-com:vml" Requires="v">
                <p:oleObj spid="_x0000_s2434270" name="Bitmap Image" r:id="rId12" imgW="1638529" imgH="2066667" progId="Paint.Picture">
                  <p:embed/>
                </p:oleObj>
              </mc:Choice>
              <mc:Fallback>
                <p:oleObj name="Bitmap Image" r:id="rId12" imgW="1638529" imgH="2066667" progId="Paint.Picture">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57775" y="3048000"/>
                        <a:ext cx="1208088" cy="1524000"/>
                      </a:xfrm>
                      <a:prstGeom prst="rect">
                        <a:avLst/>
                      </a:prstGeom>
                      <a:noFill/>
                      <a:ln w="25400">
                        <a:solidFill>
                          <a:schemeClr val="bg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6633" name="Object 8"/>
          <p:cNvGraphicFramePr>
            <a:graphicFrameLocks noChangeAspect="1"/>
          </p:cNvGraphicFramePr>
          <p:nvPr/>
        </p:nvGraphicFramePr>
        <p:xfrm>
          <a:off x="5362575" y="3505200"/>
          <a:ext cx="1208088" cy="1524000"/>
        </p:xfrm>
        <a:graphic>
          <a:graphicData uri="http://schemas.openxmlformats.org/presentationml/2006/ole">
            <mc:AlternateContent xmlns:mc="http://schemas.openxmlformats.org/markup-compatibility/2006">
              <mc:Choice xmlns:v="urn:schemas-microsoft-com:vml" Requires="v">
                <p:oleObj spid="_x0000_s2434271" name="Bitmap Image" r:id="rId14" imgW="1638529" imgH="2066667" progId="Paint.Picture">
                  <p:embed/>
                </p:oleObj>
              </mc:Choice>
              <mc:Fallback>
                <p:oleObj name="Bitmap Image" r:id="rId14" imgW="1638529" imgH="2066667" progId="Paint.Picture">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62575" y="3505200"/>
                        <a:ext cx="1208088" cy="1524000"/>
                      </a:xfrm>
                      <a:prstGeom prst="rect">
                        <a:avLst/>
                      </a:prstGeom>
                      <a:noFill/>
                      <a:ln w="25400">
                        <a:solidFill>
                          <a:schemeClr val="bg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6634" name="Object 9"/>
          <p:cNvGraphicFramePr>
            <a:graphicFrameLocks noChangeAspect="1"/>
          </p:cNvGraphicFramePr>
          <p:nvPr/>
        </p:nvGraphicFramePr>
        <p:xfrm>
          <a:off x="5591175" y="3962400"/>
          <a:ext cx="1208088" cy="1524000"/>
        </p:xfrm>
        <a:graphic>
          <a:graphicData uri="http://schemas.openxmlformats.org/presentationml/2006/ole">
            <mc:AlternateContent xmlns:mc="http://schemas.openxmlformats.org/markup-compatibility/2006">
              <mc:Choice xmlns:v="urn:schemas-microsoft-com:vml" Requires="v">
                <p:oleObj spid="_x0000_s2434272" name="Bitmap Image" r:id="rId16" imgW="1638529" imgH="2066667" progId="Paint.Picture">
                  <p:embed/>
                </p:oleObj>
              </mc:Choice>
              <mc:Fallback>
                <p:oleObj name="Bitmap Image" r:id="rId16" imgW="1638529" imgH="2066667" progId="Paint.Picture">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591175" y="3962400"/>
                        <a:ext cx="1208088" cy="1524000"/>
                      </a:xfrm>
                      <a:prstGeom prst="rect">
                        <a:avLst/>
                      </a:prstGeom>
                      <a:noFill/>
                      <a:ln w="25400">
                        <a:solidFill>
                          <a:schemeClr val="bg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635" name="Text Box 10"/>
          <p:cNvSpPr txBox="1">
            <a:spLocks noChangeArrowheads="1"/>
          </p:cNvSpPr>
          <p:nvPr/>
        </p:nvSpPr>
        <p:spPr bwMode="auto">
          <a:xfrm>
            <a:off x="381000" y="4392613"/>
            <a:ext cx="19812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lgn="ctr">
              <a:spcBef>
                <a:spcPct val="50000"/>
              </a:spcBef>
            </a:pPr>
            <a:r>
              <a:rPr lang="en-US" sz="2400">
                <a:solidFill>
                  <a:schemeClr val="tx1"/>
                </a:solidFill>
                <a:latin typeface="Times New Roman" pitchFamily="18" charset="0"/>
              </a:rPr>
              <a:t>Modèle 3D </a:t>
            </a:r>
          </a:p>
        </p:txBody>
      </p:sp>
      <p:sp>
        <p:nvSpPr>
          <p:cNvPr id="26636" name="Text Box 11"/>
          <p:cNvSpPr txBox="1">
            <a:spLocks noChangeArrowheads="1"/>
          </p:cNvSpPr>
          <p:nvPr/>
        </p:nvSpPr>
        <p:spPr bwMode="auto">
          <a:xfrm>
            <a:off x="2209800" y="1524000"/>
            <a:ext cx="1981200" cy="822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lgn="ctr"/>
            <a:r>
              <a:rPr lang="en-US" sz="2400">
                <a:solidFill>
                  <a:schemeClr val="tx1"/>
                </a:solidFill>
                <a:latin typeface="Times New Roman" pitchFamily="18" charset="0"/>
              </a:rPr>
              <a:t>Descripteur</a:t>
            </a:r>
          </a:p>
          <a:p>
            <a:pPr algn="ctr"/>
            <a:r>
              <a:rPr lang="en-US" sz="2400">
                <a:solidFill>
                  <a:schemeClr val="tx1"/>
                </a:solidFill>
                <a:latin typeface="Times New Roman" pitchFamily="18" charset="0"/>
              </a:rPr>
              <a:t>de forme</a:t>
            </a:r>
          </a:p>
        </p:txBody>
      </p:sp>
      <p:sp>
        <p:nvSpPr>
          <p:cNvPr id="26637" name="Text Box 12"/>
          <p:cNvSpPr txBox="1">
            <a:spLocks noChangeArrowheads="1"/>
          </p:cNvSpPr>
          <p:nvPr/>
        </p:nvSpPr>
        <p:spPr bwMode="auto">
          <a:xfrm>
            <a:off x="4572000" y="5486400"/>
            <a:ext cx="2209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spcBef>
                <a:spcPct val="50000"/>
              </a:spcBef>
            </a:pPr>
            <a:r>
              <a:rPr lang="en-US" sz="2400">
                <a:solidFill>
                  <a:schemeClr val="tx1"/>
                </a:solidFill>
                <a:latin typeface="Times New Roman" pitchFamily="18" charset="0"/>
              </a:rPr>
              <a:t>Modèles 3D</a:t>
            </a:r>
          </a:p>
        </p:txBody>
      </p:sp>
      <p:sp>
        <p:nvSpPr>
          <p:cNvPr id="26638" name="Text Box 13"/>
          <p:cNvSpPr txBox="1">
            <a:spLocks noChangeArrowheads="1"/>
          </p:cNvSpPr>
          <p:nvPr/>
        </p:nvSpPr>
        <p:spPr bwMode="auto">
          <a:xfrm>
            <a:off x="7315200" y="4419600"/>
            <a:ext cx="1447800" cy="822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algn="ctr">
              <a:spcBef>
                <a:spcPct val="50000"/>
              </a:spcBef>
            </a:pPr>
            <a:r>
              <a:rPr lang="en-US" sz="2400">
                <a:solidFill>
                  <a:schemeClr val="tx1"/>
                </a:solidFill>
                <a:latin typeface="Times New Roman" pitchFamily="18" charset="0"/>
              </a:rPr>
              <a:t>Le plus proche</a:t>
            </a:r>
          </a:p>
        </p:txBody>
      </p:sp>
      <p:sp useBgFill="1">
        <p:nvSpPr>
          <p:cNvPr id="26639" name="AutoShape 14"/>
          <p:cNvSpPr>
            <a:spLocks noChangeArrowheads="1"/>
          </p:cNvSpPr>
          <p:nvPr/>
        </p:nvSpPr>
        <p:spPr bwMode="auto">
          <a:xfrm>
            <a:off x="2362200" y="3581400"/>
            <a:ext cx="457200" cy="381000"/>
          </a:xfrm>
          <a:prstGeom prst="rightArrow">
            <a:avLst>
              <a:gd name="adj1" fmla="val 50000"/>
              <a:gd name="adj2" fmla="val 30000"/>
            </a:avLst>
          </a:prstGeom>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useBgFill="1">
        <p:nvSpPr>
          <p:cNvPr id="26640" name="AutoShape 15"/>
          <p:cNvSpPr>
            <a:spLocks noChangeArrowheads="1"/>
          </p:cNvSpPr>
          <p:nvPr/>
        </p:nvSpPr>
        <p:spPr bwMode="auto">
          <a:xfrm>
            <a:off x="4038600" y="3581400"/>
            <a:ext cx="457200" cy="381000"/>
          </a:xfrm>
          <a:prstGeom prst="rightArrow">
            <a:avLst>
              <a:gd name="adj1" fmla="val 50000"/>
              <a:gd name="adj2" fmla="val 30000"/>
            </a:avLst>
          </a:prstGeom>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useBgFill="1">
        <p:nvSpPr>
          <p:cNvPr id="26641" name="AutoShape 16"/>
          <p:cNvSpPr>
            <a:spLocks noChangeArrowheads="1"/>
          </p:cNvSpPr>
          <p:nvPr/>
        </p:nvSpPr>
        <p:spPr bwMode="auto">
          <a:xfrm>
            <a:off x="6781800" y="3581400"/>
            <a:ext cx="457200" cy="381000"/>
          </a:xfrm>
          <a:prstGeom prst="rightArrow">
            <a:avLst>
              <a:gd name="adj1" fmla="val 50000"/>
              <a:gd name="adj2" fmla="val 30000"/>
            </a:avLst>
          </a:prstGeom>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aphicFrame>
        <p:nvGraphicFramePr>
          <p:cNvPr id="26642" name="Object 17"/>
          <p:cNvGraphicFramePr>
            <a:graphicFrameLocks noChangeAspect="1"/>
          </p:cNvGraphicFramePr>
          <p:nvPr/>
        </p:nvGraphicFramePr>
        <p:xfrm>
          <a:off x="7315200" y="2971800"/>
          <a:ext cx="1524000" cy="1524000"/>
        </p:xfrm>
        <a:graphic>
          <a:graphicData uri="http://schemas.openxmlformats.org/presentationml/2006/ole">
            <mc:AlternateContent xmlns:mc="http://schemas.openxmlformats.org/markup-compatibility/2006">
              <mc:Choice xmlns:v="urn:schemas-microsoft-com:vml" Requires="v">
                <p:oleObj spid="_x0000_s2434273" name="Bitmap Image" r:id="rId18" imgW="2857899" imgH="2857899" progId="Paint.Picture">
                  <p:embed/>
                </p:oleObj>
              </mc:Choice>
              <mc:Fallback>
                <p:oleObj name="Bitmap Image" r:id="rId18" imgW="2857899" imgH="2857899" progId="Paint.Picture">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315200" y="2971800"/>
                        <a:ext cx="15240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08717740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re 1"/>
          <p:cNvSpPr>
            <a:spLocks noGrp="1"/>
          </p:cNvSpPr>
          <p:nvPr>
            <p:ph type="title"/>
          </p:nvPr>
        </p:nvSpPr>
        <p:spPr/>
        <p:txBody>
          <a:bodyPr/>
          <a:lstStyle/>
          <a:p>
            <a:pPr eaLnBrk="1" hangingPunct="1"/>
            <a:r>
              <a:rPr lang="fr-FR" smtClean="0"/>
              <a:t>Base Shrec 2007 (les requêtes)</a:t>
            </a:r>
          </a:p>
        </p:txBody>
      </p:sp>
      <p:sp>
        <p:nvSpPr>
          <p:cNvPr id="15363" name="Espace réservé du contenu 2"/>
          <p:cNvSpPr>
            <a:spLocks noGrp="1"/>
          </p:cNvSpPr>
          <p:nvPr>
            <p:ph idx="1"/>
          </p:nvPr>
        </p:nvSpPr>
        <p:spPr/>
        <p:txBody>
          <a:bodyPr/>
          <a:lstStyle/>
          <a:p>
            <a:pPr eaLnBrk="1" hangingPunct="1"/>
            <a:endParaRPr lang="fr-FR" smtClean="0"/>
          </a:p>
        </p:txBody>
      </p:sp>
      <p:sp>
        <p:nvSpPr>
          <p:cNvPr id="15364" name="Espace réservé du numéro de diapositive 3"/>
          <p:cNvSpPr>
            <a:spLocks noGrp="1"/>
          </p:cNvSpPr>
          <p:nvPr>
            <p:ph type="sldNum" sz="quarter" idx="12"/>
          </p:nvPr>
        </p:nvSpPr>
        <p:spPr>
          <a:noFill/>
        </p:spPr>
        <p:txBody>
          <a:bodyPr>
            <a:normAutofit fontScale="85000" lnSpcReduction="20000"/>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eaLnBrk="1" hangingPunct="1"/>
            <a:fld id="{A2A2613E-CB82-4B47-9EE4-4F730FF2D81A}" type="slidenum">
              <a:rPr lang="fr-FR" sz="1400" smtClean="0">
                <a:latin typeface="Comic Sans MS" pitchFamily="66" charset="0"/>
              </a:rPr>
              <a:pPr eaLnBrk="1" hangingPunct="1"/>
              <a:t>90</a:t>
            </a:fld>
            <a:endParaRPr lang="fr-FR" sz="1400" smtClean="0">
              <a:latin typeface="Comic Sans MS" pitchFamily="66" charset="0"/>
            </a:endParaRPr>
          </a:p>
        </p:txBody>
      </p:sp>
      <p:pic>
        <p:nvPicPr>
          <p:cNvPr id="1536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1125538"/>
            <a:ext cx="5791200" cy="522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995694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re 1"/>
          <p:cNvSpPr>
            <a:spLocks noGrp="1"/>
          </p:cNvSpPr>
          <p:nvPr>
            <p:ph type="title"/>
          </p:nvPr>
        </p:nvSpPr>
        <p:spPr/>
        <p:txBody>
          <a:bodyPr/>
          <a:lstStyle/>
          <a:p>
            <a:pPr eaLnBrk="1" hangingPunct="1"/>
            <a:r>
              <a:rPr lang="fr-FR" smtClean="0"/>
              <a:t>Des résultats</a:t>
            </a:r>
          </a:p>
        </p:txBody>
      </p:sp>
      <p:sp>
        <p:nvSpPr>
          <p:cNvPr id="16387" name="Espace réservé du contenu 2"/>
          <p:cNvSpPr>
            <a:spLocks noGrp="1"/>
          </p:cNvSpPr>
          <p:nvPr>
            <p:ph idx="1"/>
          </p:nvPr>
        </p:nvSpPr>
        <p:spPr>
          <a:xfrm>
            <a:off x="612648" y="1828800"/>
            <a:ext cx="8153400" cy="4495800"/>
          </a:xfrm>
        </p:spPr>
        <p:txBody>
          <a:bodyPr/>
          <a:lstStyle/>
          <a:p>
            <a:pPr eaLnBrk="1" hangingPunct="1"/>
            <a:endParaRPr lang="fr-FR" smtClean="0"/>
          </a:p>
        </p:txBody>
      </p:sp>
      <p:sp>
        <p:nvSpPr>
          <p:cNvPr id="16388" name="Espace réservé du numéro de diapositive 3"/>
          <p:cNvSpPr>
            <a:spLocks noGrp="1"/>
          </p:cNvSpPr>
          <p:nvPr>
            <p:ph type="sldNum" sz="quarter" idx="12"/>
          </p:nvPr>
        </p:nvSpPr>
        <p:spPr>
          <a:noFill/>
        </p:spPr>
        <p:txBody>
          <a:bodyPr>
            <a:normAutofit fontScale="85000" lnSpcReduction="20000"/>
          </a:bodyPr>
          <a:lstStyle>
            <a:lvl1pPr eaLnBrk="0" hangingPunct="0">
              <a:defRPr sz="1600">
                <a:solidFill>
                  <a:schemeClr val="accent2"/>
                </a:solidFill>
                <a:latin typeface="Arial" pitchFamily="34" charset="0"/>
              </a:defRPr>
            </a:lvl1pPr>
            <a:lvl2pPr marL="742950" indent="-285750" eaLnBrk="0" hangingPunct="0">
              <a:defRPr sz="1600">
                <a:solidFill>
                  <a:schemeClr val="accent2"/>
                </a:solidFill>
                <a:latin typeface="Arial" pitchFamily="34" charset="0"/>
              </a:defRPr>
            </a:lvl2pPr>
            <a:lvl3pPr marL="1143000" indent="-228600" eaLnBrk="0" hangingPunct="0">
              <a:defRPr sz="1600">
                <a:solidFill>
                  <a:schemeClr val="accent2"/>
                </a:solidFill>
                <a:latin typeface="Arial" pitchFamily="34" charset="0"/>
              </a:defRPr>
            </a:lvl3pPr>
            <a:lvl4pPr marL="1600200" indent="-228600" eaLnBrk="0" hangingPunct="0">
              <a:defRPr sz="1600">
                <a:solidFill>
                  <a:schemeClr val="accent2"/>
                </a:solidFill>
                <a:latin typeface="Arial" pitchFamily="34" charset="0"/>
              </a:defRPr>
            </a:lvl4pPr>
            <a:lvl5pPr marL="2057400" indent="-228600" eaLnBrk="0" hangingPunct="0">
              <a:defRPr sz="1600">
                <a:solidFill>
                  <a:schemeClr val="accent2"/>
                </a:solidFill>
                <a:latin typeface="Arial" pitchFamily="34" charset="0"/>
              </a:defRPr>
            </a:lvl5pPr>
            <a:lvl6pPr marL="2514600" indent="-228600" eaLnBrk="0" fontAlgn="base" hangingPunct="0">
              <a:spcBef>
                <a:spcPct val="0"/>
              </a:spcBef>
              <a:spcAft>
                <a:spcPct val="0"/>
              </a:spcAft>
              <a:defRPr sz="1600">
                <a:solidFill>
                  <a:schemeClr val="accent2"/>
                </a:solidFill>
                <a:latin typeface="Arial" pitchFamily="34" charset="0"/>
              </a:defRPr>
            </a:lvl6pPr>
            <a:lvl7pPr marL="2971800" indent="-228600" eaLnBrk="0" fontAlgn="base" hangingPunct="0">
              <a:spcBef>
                <a:spcPct val="0"/>
              </a:spcBef>
              <a:spcAft>
                <a:spcPct val="0"/>
              </a:spcAft>
              <a:defRPr sz="1600">
                <a:solidFill>
                  <a:schemeClr val="accent2"/>
                </a:solidFill>
                <a:latin typeface="Arial" pitchFamily="34" charset="0"/>
              </a:defRPr>
            </a:lvl7pPr>
            <a:lvl8pPr marL="3429000" indent="-228600" eaLnBrk="0" fontAlgn="base" hangingPunct="0">
              <a:spcBef>
                <a:spcPct val="0"/>
              </a:spcBef>
              <a:spcAft>
                <a:spcPct val="0"/>
              </a:spcAft>
              <a:defRPr sz="1600">
                <a:solidFill>
                  <a:schemeClr val="accent2"/>
                </a:solidFill>
                <a:latin typeface="Arial" pitchFamily="34" charset="0"/>
              </a:defRPr>
            </a:lvl8pPr>
            <a:lvl9pPr marL="3886200" indent="-228600" eaLnBrk="0" fontAlgn="base" hangingPunct="0">
              <a:spcBef>
                <a:spcPct val="0"/>
              </a:spcBef>
              <a:spcAft>
                <a:spcPct val="0"/>
              </a:spcAft>
              <a:defRPr sz="1600">
                <a:solidFill>
                  <a:schemeClr val="accent2"/>
                </a:solidFill>
                <a:latin typeface="Arial" pitchFamily="34" charset="0"/>
              </a:defRPr>
            </a:lvl9pPr>
          </a:lstStyle>
          <a:p>
            <a:pPr eaLnBrk="1" hangingPunct="1"/>
            <a:fld id="{FD8EE173-6686-421D-86EE-169B5AB974DA}" type="slidenum">
              <a:rPr lang="fr-FR" sz="1400" smtClean="0">
                <a:latin typeface="Comic Sans MS" pitchFamily="66" charset="0"/>
              </a:rPr>
              <a:pPr eaLnBrk="1" hangingPunct="1"/>
              <a:t>91</a:t>
            </a:fld>
            <a:endParaRPr lang="fr-FR" sz="1400" smtClean="0">
              <a:latin typeface="Comic Sans MS" pitchFamily="66" charset="0"/>
            </a:endParaRPr>
          </a:p>
        </p:txBody>
      </p:sp>
      <p:pic>
        <p:nvPicPr>
          <p:cNvPr id="1638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588" y="1562100"/>
            <a:ext cx="7362825"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105009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Références Bibliographiques</a:t>
            </a:r>
            <a:endParaRPr lang="fr-FR" dirty="0"/>
          </a:p>
        </p:txBody>
      </p:sp>
      <p:sp>
        <p:nvSpPr>
          <p:cNvPr id="3" name="Espace réservé du contenu 2"/>
          <p:cNvSpPr>
            <a:spLocks noGrp="1"/>
          </p:cNvSpPr>
          <p:nvPr>
            <p:ph sz="quarter" idx="1"/>
          </p:nvPr>
        </p:nvSpPr>
        <p:spPr/>
        <p:txBody>
          <a:bodyPr/>
          <a:lstStyle/>
          <a:p>
            <a:r>
              <a:rPr lang="en-US" dirty="0" smtClean="0"/>
              <a:t>J-L. </a:t>
            </a:r>
            <a:r>
              <a:rPr lang="en-US" dirty="0" err="1" smtClean="0"/>
              <a:t>Dugelay</a:t>
            </a:r>
            <a:r>
              <a:rPr lang="en-US" dirty="0" smtClean="0"/>
              <a:t>, A. </a:t>
            </a:r>
            <a:r>
              <a:rPr lang="en-US" dirty="0" err="1" smtClean="0"/>
              <a:t>Baskurt</a:t>
            </a:r>
            <a:r>
              <a:rPr lang="en-US" dirty="0" smtClean="0"/>
              <a:t>, M. Daoudi,3D </a:t>
            </a:r>
            <a:r>
              <a:rPr lang="en-US" dirty="0"/>
              <a:t>Object Processing: Compression, Indexing and </a:t>
            </a:r>
            <a:r>
              <a:rPr lang="en-US" dirty="0" smtClean="0"/>
              <a:t>Watermarking, Wiley, 2008.</a:t>
            </a:r>
          </a:p>
          <a:p>
            <a:r>
              <a:rPr lang="en-US" dirty="0" smtClean="0"/>
              <a:t>Site Michael </a:t>
            </a:r>
            <a:r>
              <a:rPr lang="en-US" dirty="0" err="1" smtClean="0"/>
              <a:t>Misha</a:t>
            </a:r>
            <a:r>
              <a:rPr lang="en-US" dirty="0" smtClean="0"/>
              <a:t> </a:t>
            </a:r>
            <a:r>
              <a:rPr lang="en-US" dirty="0" err="1" smtClean="0"/>
              <a:t>Kazhdan</a:t>
            </a:r>
            <a:r>
              <a:rPr lang="en-US" smtClean="0"/>
              <a:t> web site  </a:t>
            </a:r>
            <a:r>
              <a:rPr lang="en-US" smtClean="0">
                <a:hlinkClick r:id="rId2"/>
              </a:rPr>
              <a:t>http</a:t>
            </a:r>
            <a:r>
              <a:rPr lang="en-US" dirty="0">
                <a:hlinkClick r:id="rId2"/>
              </a:rPr>
              <a:t>://www.cs.jhu.edu/~misha/Fall04</a:t>
            </a:r>
            <a:r>
              <a:rPr lang="en-US" dirty="0" smtClean="0">
                <a:hlinkClick r:id="rId2"/>
              </a:rPr>
              <a:t>/</a:t>
            </a:r>
            <a:endParaRPr lang="en-US" dirty="0" smtClean="0"/>
          </a:p>
          <a:p>
            <a:r>
              <a:rPr lang="en-US" dirty="0" err="1"/>
              <a:t>Julien</a:t>
            </a:r>
            <a:r>
              <a:rPr lang="en-US" dirty="0"/>
              <a:t> </a:t>
            </a:r>
            <a:r>
              <a:rPr lang="en-US" dirty="0" err="1"/>
              <a:t>Tierny</a:t>
            </a:r>
            <a:r>
              <a:rPr lang="en-US" dirty="0"/>
              <a:t>, Jean-Philippe </a:t>
            </a:r>
            <a:r>
              <a:rPr lang="en-US" dirty="0" err="1"/>
              <a:t>Vandeborre</a:t>
            </a:r>
            <a:r>
              <a:rPr lang="en-US" dirty="0"/>
              <a:t> and Mohamed </a:t>
            </a:r>
            <a:r>
              <a:rPr lang="en-US" dirty="0" err="1"/>
              <a:t>Daoudi</a:t>
            </a:r>
            <a:r>
              <a:rPr lang="en-US" dirty="0"/>
              <a:t>, Partial 3D shape retrieval by </a:t>
            </a:r>
            <a:r>
              <a:rPr lang="en-US" dirty="0" err="1"/>
              <a:t>Reeb</a:t>
            </a:r>
            <a:r>
              <a:rPr lang="en-US" dirty="0"/>
              <a:t> pattern unfolding, , Computer Graphics Forum, </a:t>
            </a:r>
            <a:r>
              <a:rPr lang="en-US" dirty="0" err="1"/>
              <a:t>Vol</a:t>
            </a:r>
            <a:r>
              <a:rPr lang="en-US" dirty="0"/>
              <a:t> 28, 2009. </a:t>
            </a:r>
          </a:p>
          <a:p>
            <a:endParaRPr lang="fr-FR" dirty="0"/>
          </a:p>
        </p:txBody>
      </p:sp>
    </p:spTree>
    <p:extLst>
      <p:ext uri="{BB962C8B-B14F-4D97-AF65-F5344CB8AC3E}">
        <p14:creationId xmlns:p14="http://schemas.microsoft.com/office/powerpoint/2010/main" val="101235666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USEAMSFONTS" val="Vrai"/>
  <p:tag name="USEBOLDAMS" val="Faux"/>
  <p:tag name="TEX2PS" val="latex $(base).tex; dvips -D $(res) -E -o $(base).ps $(base).dvi"/>
  <p:tag name="EXTERNALEDITCOMMAND" val="notepad %"/>
  <p:tag name="GHOSTSCRIPTCOMMAND" val="C:\gstools\gswin32c"/>
  <p:tag name="DEFAULTBITMAP" val="png16m"/>
  <p:tag name="DEFAULTBLEND" val="Faux"/>
  <p:tag name="DEFAULTTRANSPARENT" val="Vrai"/>
  <p:tag name="DEFAULTWORKAROUNDTRANSPARENCYBUG" val="Faux"/>
  <p:tag name="DEFAULTRESOLUTION" val="1200"/>
  <p:tag name="DEFAULTMAGNIFICATION" val="2"/>
  <p:tag name="DEFAULTFONTSIZE" val="10"/>
  <p:tag name="DEFAULTWIDTH" val="354"/>
  <p:tag name="DEFAULTHEIGHT" val="451"/>
  <p:tag name="FIRSTDAOUDI@UWNGPKMFUVWXY5ML" val="3786"/>
  <p:tag name="DEFAULTDISPLAYSOURCE" val="\documentclass{article}\pagestyle{empty}&#10;\begin{document}&#10;(a)&#10;\end{document}&#10;&#10;"/>
  <p:tag name="EMBEDFONTS" val="0"/>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left \{  d_1, d_2,..., d_n \right\}&#10;$$&#10;\end{document}&#10;"/>
  <p:tag name="EXTERNALNAME" val="txp_fig"/>
  <p:tag name="BLEND" val="Faux"/>
  <p:tag name="TRANSPARENT" val="Vrai"/>
  <p:tag name="KEEPFILES" val="Faux"/>
  <p:tag name="DEBUGPAUSE" val="Faux"/>
  <p:tag name="RESOLUTION" val="600"/>
  <p:tag name="TIMEOUT" val="(none)"/>
  <p:tag name="BOXWIDTH" val="499"/>
  <p:tag name="BOXHEIGHT" val="454"/>
  <p:tag name="BOXFONT" val="10"/>
  <p:tag name="BOXWRAP" val="Faux"/>
  <p:tag name="WORKAROUNDTRANSPARENCYBUG" val="Faux"/>
  <p:tag name="ALLOWFONTSUBSTITUTION" val="Faux"/>
  <p:tag name="BITMAPFORMAT" val="pngmono"/>
  <p:tag name="ORIGWIDTH" val="130"/>
  <p:tag name="PICTUREFILESIZE" val="2812"/>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10;\pagestyle{empty}&#10;\begin{document}&#10;\begin{tabbing}&#10;\hspace{1cm}\=\hspace{1cm}\=\hspace{1cm}\=\kill&#10;\texttt{extraction\_index\_courbure (modèle maillé \emph{M})} \\&#10;\texttt{début} \\&#10;\&gt;\texttt{pour chaque face \emph{f} du modèle maillé \emph{M}} \\&#10;\&gt;\texttt{faire} \\&#10;\&gt;\&gt;\texttt{determiner le voisinage 1-adjacent de \emph{f}} \\&#10;\&gt;\&gt;\texttt{interpoler ce voisinage par une quadrique} \\&#10;\&gt;\&gt;\texttt{calculer les courbures principales de cette quadrique} \\&#10;\&gt;\&gt;\texttt{calculer la valeur $I_p$ avec ces courbures} \\&#10;\&gt;\texttt{fait} \\&#10;\&gt;\texttt{créer l'histogramme avec les valeurs $I_p$} \\&#10;\texttt{fin.}&#10;\end{tabbing}&#10;\end{document}&#10;"/>
  <p:tag name="EXTERNALNAME" val="txp_fig"/>
  <p:tag name="BLEND" val="Faux"/>
  <p:tag name="TRANSPARENT" val="Faux"/>
  <p:tag name="KEEPFILES" val="Faux"/>
  <p:tag name="DEBUGPAUSE" val="Faux"/>
  <p:tag name="RESOLUTION" val="1200"/>
  <p:tag name="TIMEOUT" val="(none)"/>
  <p:tag name="BOXWIDTH" val="354"/>
  <p:tag name="BOXHEIGHT" val="560"/>
  <p:tag name="BOXFONT" val="10"/>
  <p:tag name="BOXWRAP" val="Faux"/>
  <p:tag name="WORKAROUNDTRANSPARENCYBUG" val="Faux"/>
  <p:tag name="ALLOWFONTSUBSTITUTION" val="Faux"/>
  <p:tag name="BITMAPFORMAT" val="pngmono"/>
  <p:tag name="ORIGWIDTH" val="615"/>
  <p:tag name="PICTUREFILESIZE" val="142049"/>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10;\pagestyle{empty}&#10;\begin{document}&#10;$\textbf{x}_u=(1,0,f_u)\\  \textbf{x}_v=(0,1,f_v)\\&#10;\textbf{x}_{uv}=(0,0,f_{uv})\\&#10; \textbf{x}_{uu}=(0,0,f_{uu})\\ &#10; \textbf{x}_{uv}=(0,0,f_{vv})\\&#10; \textbf{x}_{vu}=(0,0,f_{vu})\\$&#10;\end{document}&#10;"/>
  <p:tag name="EXTERNALNAME" val="txp_fig"/>
  <p:tag name="BLEND" val="Faux"/>
  <p:tag name="TRANSPARENT" val="Faux"/>
  <p:tag name="KEEPFILES" val="Faux"/>
  <p:tag name="DEBUGPAUSE" val="Faux"/>
  <p:tag name="RESOLUTION" val="1200"/>
  <p:tag name="TIMEOUT" val="(none)"/>
  <p:tag name="BOXWIDTH" val="354"/>
  <p:tag name="BOXHEIGHT" val="560"/>
  <p:tag name="BOXFONT" val="10"/>
  <p:tag name="BOXWRAP" val="Faux"/>
  <p:tag name="WORKAROUNDTRANSPARENCYBUG" val="Faux"/>
  <p:tag name="ALLOWFONTSUBSTITUTION" val="Faux"/>
  <p:tag name="BITMAPFORMAT" val="pngmono"/>
  <p:tag name="ORIGWIDTH" val="156"/>
  <p:tag name="PICTUREFILESIZE" val="46331"/>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10;\usepackage[french]{babel}&#10;\usepackage[T1]{fontenc}&#10;\pagestyle{empty}&#10;\begin{document}&#10;Soit une surface tridimensionnelle dont les&#10;points sont définis par &#10;$(x,y,f(x,y))$ où $f$ est un polynôme du&#10;second degré~:\\&#10;$$f(x, y) = a_0 x^2 + a_1 y^2 + a_2 xy + a_3 x + a_4 y + a_5 \qquad$$&#10;${\lbrace a_i \in R \rbrace}_{i=0}^{5}$&#10;&#10;La surface est alors appelée une \emph{quadrique}&#10;\end{document}&#10;"/>
  <p:tag name="EXTERNALNAME" val="txp_fig"/>
  <p:tag name="BLEND" val="Faux"/>
  <p:tag name="TRANSPARENT" val="Faux"/>
  <p:tag name="KEEPFILES" val="Faux"/>
  <p:tag name="DEBUGPAUSE" val="Faux"/>
  <p:tag name="RESOLUTION" val="1200"/>
  <p:tag name="TIMEOUT" val="(none)"/>
  <p:tag name="BOXWIDTH" val="354"/>
  <p:tag name="BOXHEIGHT" val="560"/>
  <p:tag name="BOXFONT" val="10"/>
  <p:tag name="BOXWRAP" val="Faux"/>
  <p:tag name="WORKAROUNDTRANSPARENCYBUG" val="Faux"/>
  <p:tag name="ALLOWFONTSUBSTITUTION" val="Faux"/>
  <p:tag name="BITMAPFORMAT" val="pngmono"/>
  <p:tag name="ORIGWIDTH" val="483"/>
  <p:tag name="PICTUREFILESIZE" val="111818"/>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10;\usepackage[french]{babel}&#10;\usepackage[T1]{fontenc}&#10;\pagestyle{empty}&#10;\begin{document}&#10;En notant&#10;$a = ( a_0 , a_1 , a_2 , a_3 , a_4 , a_5 )^t$ et&#10; $b(x,y) = (x^2 ,&#10;y^2 , xy, x , y , 1)^t$, l'équation précédente peut&#10; se noter sous&#10;forme matricielle~:\\&#10;$$f(x, y) = a^t . b(x, y)$$&#10;\end{document}&#10;"/>
  <p:tag name="EXTERNALNAME" val="txp_fig"/>
  <p:tag name="BLEND" val="Faux"/>
  <p:tag name="TRANSPARENT" val="Faux"/>
  <p:tag name="KEEPFILES" val="Faux"/>
  <p:tag name="DEBUGPAUSE" val="Faux"/>
  <p:tag name="RESOLUTION" val="1200"/>
  <p:tag name="TIMEOUT" val="(none)"/>
  <p:tag name="BOXWIDTH" val="354"/>
  <p:tag name="BOXHEIGHT" val="560"/>
  <p:tag name="BOXFONT" val="10"/>
  <p:tag name="BOXWRAP" val="Faux"/>
  <p:tag name="WORKAROUNDTRANSPARENCYBUG" val="Faux"/>
  <p:tag name="ALLOWFONTSUBSTITUTION" val="Faux"/>
  <p:tag name="BITMAPFORMAT" val="pngmono"/>
  <p:tag name="ORIGWIDTH" val="468"/>
  <p:tag name="PICTUREFILESIZE" val="74489"/>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10;\pagestyle{empty}&#10;\begin{document}&#10;$$a=(\sum_{i=1}^{i=N}b(x_i,y_i)b^t(x_i,y_i))^{-1}(\sum_{i=1}^{i=N}z_ib(x_i,y_i))$$&#10;\end{document}&#10;"/>
  <p:tag name="EXTERNALNAME" val="txp_fig"/>
  <p:tag name="BLEND" val="Faux"/>
  <p:tag name="TRANSPARENT" val="Faux"/>
  <p:tag name="KEEPFILES" val="Faux"/>
  <p:tag name="DEBUGPAUSE" val="Faux"/>
  <p:tag name="RESOLUTION" val="1200"/>
  <p:tag name="TIMEOUT" val="(none)"/>
  <p:tag name="BOXWIDTH" val="354"/>
  <p:tag name="BOXHEIGHT" val="560"/>
  <p:tag name="BOXFONT" val="10"/>
  <p:tag name="BOXWRAP" val="Faux"/>
  <p:tag name="WORKAROUNDTRANSPARENCYBUG" val="Faux"/>
  <p:tag name="ALLOWFONTSUBSTITUTION" val="Faux"/>
  <p:tag name="BITMAPFORMAT" val="pngmono"/>
  <p:tag name="ORIGWIDTH" val="427"/>
  <p:tag name="PICTUREFILESIZE" val="29470"/>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édian">
  <a:themeElements>
    <a:clrScheme name="Mé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é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é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18952</TotalTime>
  <Words>2695</Words>
  <Application>Microsoft Office PowerPoint</Application>
  <PresentationFormat>Affichage à l'écran (4:3)</PresentationFormat>
  <Paragraphs>796</Paragraphs>
  <Slides>92</Slides>
  <Notes>74</Notes>
  <HiddenSlides>0</HiddenSlides>
  <MMClips>0</MMClips>
  <ScaleCrop>false</ScaleCrop>
  <HeadingPairs>
    <vt:vector size="6" baseType="variant">
      <vt:variant>
        <vt:lpstr>Thème</vt:lpstr>
      </vt:variant>
      <vt:variant>
        <vt:i4>1</vt:i4>
      </vt:variant>
      <vt:variant>
        <vt:lpstr>Serveurs OLE incorporés</vt:lpstr>
      </vt:variant>
      <vt:variant>
        <vt:i4>6</vt:i4>
      </vt:variant>
      <vt:variant>
        <vt:lpstr>Titres des diapositives</vt:lpstr>
      </vt:variant>
      <vt:variant>
        <vt:i4>92</vt:i4>
      </vt:variant>
    </vt:vector>
  </HeadingPairs>
  <TitlesOfParts>
    <vt:vector size="99" baseType="lpstr">
      <vt:lpstr>Médian</vt:lpstr>
      <vt:lpstr>Image bitmap</vt:lpstr>
      <vt:lpstr>Bitmap Image</vt:lpstr>
      <vt:lpstr>Equation</vt:lpstr>
      <vt:lpstr>Équation</vt:lpstr>
      <vt:lpstr>Graphique</vt:lpstr>
      <vt:lpstr>Photo Editor Photo</vt:lpstr>
      <vt:lpstr> </vt:lpstr>
      <vt:lpstr>Applications 3D</vt:lpstr>
      <vt:lpstr>Motivations</vt:lpstr>
      <vt:lpstr>Challenge</vt:lpstr>
      <vt:lpstr>Plan</vt:lpstr>
      <vt:lpstr>Recherche par le contenu 3D</vt:lpstr>
      <vt:lpstr>Analyse de contenu 3D</vt:lpstr>
      <vt:lpstr>Approche</vt:lpstr>
      <vt:lpstr>Approche</vt:lpstr>
      <vt:lpstr>Invariance du descripteur de forme</vt:lpstr>
      <vt:lpstr>3D retrieval by example</vt:lpstr>
      <vt:lpstr>3D Retrieval from Photos</vt:lpstr>
      <vt:lpstr>3D Search from Sketch</vt:lpstr>
      <vt:lpstr>3D Search from Sketch</vt:lpstr>
      <vt:lpstr>Présentation PowerPoint</vt:lpstr>
      <vt:lpstr>Evaluation moteur de recherche Rappel/précision</vt:lpstr>
      <vt:lpstr>Princeton Shape Benchmark</vt:lpstr>
      <vt:lpstr>Precision vs. Recall</vt:lpstr>
      <vt:lpstr>Precision vs. Recall</vt:lpstr>
      <vt:lpstr>Precision vs. Recall</vt:lpstr>
      <vt:lpstr>Precision vs. Recall</vt:lpstr>
      <vt:lpstr>Precision vs. Recall</vt:lpstr>
      <vt:lpstr>Precision vs. Recall</vt:lpstr>
      <vt:lpstr>Precision vs. Recall</vt:lpstr>
      <vt:lpstr>Présentation PowerPoint</vt:lpstr>
      <vt:lpstr>Spectre de courbure (Shape Index)</vt:lpstr>
      <vt:lpstr>Algorithme : Histogramme de spectre de courbure</vt:lpstr>
      <vt:lpstr>Spectre de courbure</vt:lpstr>
      <vt:lpstr>Paramétrisation de Monge</vt:lpstr>
      <vt:lpstr>Paramétrisation de Monge</vt:lpstr>
      <vt:lpstr>Paramétrisation de Monge</vt:lpstr>
      <vt:lpstr>Les formes fondamentales de la paramétrisation de Monge</vt:lpstr>
      <vt:lpstr>Approximation par une quadrique</vt:lpstr>
      <vt:lpstr>Approximation par une quadrique</vt:lpstr>
      <vt:lpstr>Histogramme du spectre de courbure</vt:lpstr>
      <vt:lpstr>Exemple</vt:lpstr>
      <vt:lpstr>Comparaison</vt:lpstr>
      <vt:lpstr>Problèmes de l’approche locale</vt:lpstr>
      <vt:lpstr>Interface du moteur</vt:lpstr>
      <vt:lpstr>Interface du moteur</vt:lpstr>
      <vt:lpstr>Présentation PowerPoint</vt:lpstr>
      <vt:lpstr>D2 Distribution de distance [R. Osada et al. SMI 2001]</vt:lpstr>
      <vt:lpstr>D2 Distribution de distance</vt:lpstr>
      <vt:lpstr>D2 Distribution de distance</vt:lpstr>
      <vt:lpstr>D2 Distribution de distance</vt:lpstr>
      <vt:lpstr>D2 Distribution de distance</vt:lpstr>
      <vt:lpstr>D2 Distribution de distance</vt:lpstr>
      <vt:lpstr>D2 Distribution de distance</vt:lpstr>
      <vt:lpstr>D2 Distribution de distance</vt:lpstr>
      <vt:lpstr>D2 Distribution de distance</vt:lpstr>
      <vt:lpstr>D2 Distribution de distance</vt:lpstr>
      <vt:lpstr>D2 Distribution de distance</vt:lpstr>
      <vt:lpstr>D2 Distribution de distance</vt:lpstr>
      <vt:lpstr>D2 Distribution de distance Résulats</vt:lpstr>
      <vt:lpstr>D2 Distribution de distance Résulats</vt:lpstr>
      <vt:lpstr>D2 Distribution de distance Résulats</vt:lpstr>
      <vt:lpstr>D2 Distribution de distance Résulats</vt:lpstr>
      <vt:lpstr>D2 Distribution de distance Résulats</vt:lpstr>
      <vt:lpstr>D2 Distribution de distance </vt:lpstr>
      <vt:lpstr>Conclusion</vt:lpstr>
      <vt:lpstr>Présentation PowerPoint</vt:lpstr>
      <vt:lpstr>Présentation PowerPoint</vt:lpstr>
      <vt:lpstr>Présentation PowerPoint</vt:lpstr>
      <vt:lpstr>Présentation PowerPoint</vt:lpstr>
      <vt:lpstr>Adaptive Views Clustering  </vt:lpstr>
      <vt:lpstr>Adaptive Views Clustering  X-Means, D. Pelleg [ICML00]</vt:lpstr>
      <vt:lpstr>Adaptive Views Clustering  </vt:lpstr>
      <vt:lpstr>Adaptive Views Clustering  </vt:lpstr>
      <vt:lpstr>BIC Score Curve</vt:lpstr>
      <vt:lpstr>Vues Caracteristiques</vt:lpstr>
      <vt:lpstr>Formulation Probabiliste de l’Indexation</vt:lpstr>
      <vt:lpstr>Formulation Probabiliste à l’Indexation</vt:lpstr>
      <vt:lpstr>Présentation PowerPoint</vt:lpstr>
      <vt:lpstr>PSB – Statistical Evaluation</vt:lpstr>
      <vt:lpstr>PSB – Recall/Precision</vt:lpstr>
      <vt:lpstr>Robustness Evaluation</vt:lpstr>
      <vt:lpstr>Robustness Evaluation</vt:lpstr>
      <vt:lpstr>Présentation PowerPoint</vt:lpstr>
      <vt:lpstr>Structural Shape Descriptors</vt:lpstr>
      <vt:lpstr>Structural Shape Descriptors</vt:lpstr>
      <vt:lpstr>Théorie de Morse</vt:lpstr>
      <vt:lpstr>Graphe de Reeb</vt:lpstr>
      <vt:lpstr>Graphes de Reeb</vt:lpstr>
      <vt:lpstr>Graphe de Reeb et genre</vt:lpstr>
      <vt:lpstr>Exemple de Reeb graph</vt:lpstr>
      <vt:lpstr>Exemple de fonction de Morse : Distance géodésique</vt:lpstr>
      <vt:lpstr>Exemple de fonctions de Morse  </vt:lpstr>
      <vt:lpstr>Graphe de Reeb</vt:lpstr>
      <vt:lpstr>Base Shrec 2007 (base)</vt:lpstr>
      <vt:lpstr>Base Shrec 2007 (les requêtes)</vt:lpstr>
      <vt:lpstr>Des résultats</vt:lpstr>
      <vt:lpstr>Références Bibliographiques</vt:lpstr>
    </vt:vector>
  </TitlesOfParts>
  <Company>TELECOM Lille1</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Delos</dc:title>
  <dc:creator>DAOUDI Mohamed</dc:creator>
  <cp:lastModifiedBy>Mohamed Daoudi</cp:lastModifiedBy>
  <cp:revision>1600</cp:revision>
  <dcterms:created xsi:type="dcterms:W3CDTF">2004-04-17T03:10:04Z</dcterms:created>
  <dcterms:modified xsi:type="dcterms:W3CDTF">2012-09-17T13:40:44Z</dcterms:modified>
</cp:coreProperties>
</file>